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941" r:id="rId1"/>
  </p:sldMasterIdLst>
  <p:notesMasterIdLst>
    <p:notesMasterId r:id="rId13"/>
  </p:notesMasterIdLst>
  <p:sldIdLst>
    <p:sldId id="268" r:id="rId2"/>
    <p:sldId id="257" r:id="rId3"/>
    <p:sldId id="258" r:id="rId4"/>
    <p:sldId id="263" r:id="rId5"/>
    <p:sldId id="269" r:id="rId6"/>
    <p:sldId id="270" r:id="rId7"/>
    <p:sldId id="271" r:id="rId8"/>
    <p:sldId id="273" r:id="rId9"/>
    <p:sldId id="279" r:id="rId10"/>
    <p:sldId id="281" r:id="rId11"/>
    <p:sldId id="277" r:id="rId12"/>
  </p:sldIdLst>
  <p:sldSz cx="12192000" cy="6858000"/>
  <p:notesSz cx="6858000" cy="9144000"/>
  <p:embeddedFontLst>
    <p:embeddedFont>
      <p:font typeface="Avenir Next" panose="020B0503020202020204" pitchFamily="34" charset="0"/>
      <p:regular r:id="rId14"/>
    </p:embeddedFont>
    <p:embeddedFont>
      <p:font typeface="Calibri" panose="020F0502020204030204" pitchFamily="34" charset="0"/>
      <p:regular r:id="rId15"/>
      <p:bold r:id="rId16"/>
      <p:italic r:id="rId17"/>
      <p:boldItalic r:id="rId18"/>
    </p:embeddedFont>
    <p:embeddedFont>
      <p:font typeface="Century Schoolbook" panose="02040604050505020304" pitchFamily="18" charset="0"/>
      <p:regular r:id="rId19"/>
      <p:bold r:id="rId20"/>
      <p:italic r:id="rId21"/>
      <p:boldItalic r:id="rId22"/>
    </p:embeddedFont>
    <p:embeddedFont>
      <p:font typeface="Wingdings 2" panose="05020102010507070707" pitchFamily="18" charset="2"/>
      <p:regular r:id="rId23"/>
    </p:embeddedFont>
  </p:embeddedFontLst>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utorial slides" id="{B42328F2-DD4B-4F39-811D-EC127B660C19}">
          <p14:sldIdLst>
            <p14:sldId id="268"/>
            <p14:sldId id="257"/>
            <p14:sldId id="258"/>
            <p14:sldId id="263"/>
            <p14:sldId id="269"/>
            <p14:sldId id="270"/>
            <p14:sldId id="271"/>
            <p14:sldId id="273"/>
            <p14:sldId id="279"/>
            <p14:sldId id="281"/>
            <p14:sldId id="277"/>
          </p14:sldIdLst>
        </p14:section>
        <p14:section name="Cover, Agenda, Divider" id="{803027A1-64B0-4ECF-8A41-2EDC8CE90775}">
          <p14:sldIdLst/>
        </p14:section>
        <p14:section name="Content: columns" id="{EB4BB7F0-B13A-49AC-954E-8F05CB0501D8}">
          <p14:sldIdLst/>
        </p14:section>
        <p14:section name="Content: full width" id="{48DAE79F-A2EA-444C-9574-C6B5B928E085}">
          <p14:sldIdLst/>
        </p14:section>
        <p14:section name="Devices" id="{3B101AE3-4CC1-4507-A38B-B9120548E35B}">
          <p14:sldIdLst/>
        </p14:section>
        <p14:section name="Diagrams, tables, processes" id="{04517F17-3A83-44F8-A139-9214BA7ADF75}">
          <p14:sldIdLst/>
        </p14:section>
        <p14:section name="Other" id="{7701DD71-0975-4483-B0A4-0D2E5D11F8A6}">
          <p14:sldIdLst/>
        </p14:section>
        <p14:section name="Corporate design" id="{315CF43E-5FA0-413B-BF0A-E474CE9F6CF2}">
          <p14:sldIdLst/>
        </p14:section>
        <p14:section name="Animation example" id="{BC0F0B45-F2D1-4CC6-9F03-5A8A845E22AA}">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muller" initials="cm" lastIdx="2" clrIdx="0">
    <p:extLst>
      <p:ext uri="{19B8F6BF-5375-455C-9EA6-DF929625EA0E}">
        <p15:presenceInfo xmlns:p15="http://schemas.microsoft.com/office/powerpoint/2012/main" userId="299350f79abfbd5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E30F59"/>
    <a:srgbClr val="97999E"/>
    <a:srgbClr val="030303"/>
    <a:srgbClr val="FF4C00"/>
    <a:srgbClr val="FF8C24"/>
    <a:srgbClr val="E6E6E6"/>
    <a:srgbClr val="000000"/>
    <a:srgbClr val="13E1A1"/>
    <a:srgbClr val="54C5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5448" autoAdjust="0"/>
  </p:normalViewPr>
  <p:slideViewPr>
    <p:cSldViewPr snapToGrid="0" showGuides="1">
      <p:cViewPr varScale="1">
        <p:scale>
          <a:sx n="114" d="100"/>
          <a:sy n="114" d="100"/>
        </p:scale>
        <p:origin x="414" y="84"/>
      </p:cViewPr>
      <p:guideLst/>
    </p:cSldViewPr>
  </p:slideViewPr>
  <p:notesTextViewPr>
    <p:cViewPr>
      <p:scale>
        <a:sx n="1" d="1"/>
        <a:sy n="1" d="1"/>
      </p:scale>
      <p:origin x="0" y="0"/>
    </p:cViewPr>
  </p:notesTextViewPr>
  <p:notesViewPr>
    <p:cSldViewPr snapToGrid="0" showGuides="1">
      <p:cViewPr varScale="1">
        <p:scale>
          <a:sx n="67" d="100"/>
          <a:sy n="67" d="100"/>
        </p:scale>
        <p:origin x="2430" y="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t>
            </a:r>
            <a:r>
              <a:rPr lang="en-US" baseline="0" dirty="0"/>
              <a:t> Global Sales by Region </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DE"/>
        </a:p>
      </c:txPr>
    </c:title>
    <c:autoTitleDeleted val="0"/>
    <c:plotArea>
      <c:layout>
        <c:manualLayout>
          <c:layoutTarget val="inner"/>
          <c:xMode val="edge"/>
          <c:yMode val="edge"/>
          <c:x val="8.2417741772565986E-2"/>
          <c:y val="0.10525195266522543"/>
          <c:w val="0.69408272365815993"/>
          <c:h val="0.74194527001085198"/>
        </c:manualLayout>
      </c:layout>
      <c:lineChart>
        <c:grouping val="standard"/>
        <c:varyColors val="0"/>
        <c:ser>
          <c:idx val="0"/>
          <c:order val="0"/>
          <c:tx>
            <c:strRef>
              <c:f>Sheet1!$B$1</c:f>
              <c:strCache>
                <c:ptCount val="1"/>
                <c:pt idx="0">
                  <c:v>NA Market Share</c:v>
                </c:pt>
              </c:strCache>
            </c:strRef>
          </c:tx>
          <c:spPr>
            <a:ln w="28575" cap="rnd">
              <a:solidFill>
                <a:schemeClr val="accent1"/>
              </a:solidFill>
              <a:round/>
            </a:ln>
            <a:effectLst/>
          </c:spPr>
          <c:marker>
            <c:symbol val="none"/>
          </c:marker>
          <c:cat>
            <c:numRef>
              <c:f>Sheet1!$A$2:$A$38</c:f>
              <c:numCache>
                <c:formatCode>General</c:formatCod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numCache>
            </c:numRef>
          </c:cat>
          <c:val>
            <c:numRef>
              <c:f>Sheet1!$B$2:$B$38</c:f>
              <c:numCache>
                <c:formatCode>0%</c:formatCode>
                <c:ptCount val="37"/>
                <c:pt idx="0">
                  <c:v>0.93057996485061545</c:v>
                </c:pt>
                <c:pt idx="1">
                  <c:v>0.93374336035784145</c:v>
                </c:pt>
                <c:pt idx="2">
                  <c:v>0.93277893277893309</c:v>
                </c:pt>
                <c:pt idx="3">
                  <c:v>0.46217986896962471</c:v>
                </c:pt>
                <c:pt idx="4">
                  <c:v>0.66084193804606817</c:v>
                </c:pt>
                <c:pt idx="5">
                  <c:v>0.625324434556915</c:v>
                </c:pt>
                <c:pt idx="6">
                  <c:v>0.33719989209603451</c:v>
                </c:pt>
                <c:pt idx="7">
                  <c:v>0.38914443422263129</c:v>
                </c:pt>
                <c:pt idx="8">
                  <c:v>0.50550614146548067</c:v>
                </c:pt>
                <c:pt idx="9">
                  <c:v>0.61470388019060584</c:v>
                </c:pt>
                <c:pt idx="10">
                  <c:v>0.51548896537760691</c:v>
                </c:pt>
                <c:pt idx="11">
                  <c:v>0.39590443686006821</c:v>
                </c:pt>
                <c:pt idx="12">
                  <c:v>0.44472163865546227</c:v>
                </c:pt>
                <c:pt idx="13">
                  <c:v>0.32883862548934323</c:v>
                </c:pt>
                <c:pt idx="14">
                  <c:v>0.35556397625363134</c:v>
                </c:pt>
                <c:pt idx="15">
                  <c:v>0.28169333787311357</c:v>
                </c:pt>
                <c:pt idx="16">
                  <c:v>0.4356515189555612</c:v>
                </c:pt>
                <c:pt idx="17">
                  <c:v>0.47143994427306202</c:v>
                </c:pt>
                <c:pt idx="18">
                  <c:v>0.5004873864389604</c:v>
                </c:pt>
                <c:pt idx="19">
                  <c:v>0.50169140764914222</c:v>
                </c:pt>
                <c:pt idx="20">
                  <c:v>0.46879341139114866</c:v>
                </c:pt>
                <c:pt idx="21">
                  <c:v>0.52487404591667675</c:v>
                </c:pt>
                <c:pt idx="22">
                  <c:v>0.54659688511327131</c:v>
                </c:pt>
                <c:pt idx="23">
                  <c:v>0.54098085790135886</c:v>
                </c:pt>
                <c:pt idx="24">
                  <c:v>0.53084829839498493</c:v>
                </c:pt>
                <c:pt idx="25">
                  <c:v>0.52748614281056783</c:v>
                </c:pt>
                <c:pt idx="26">
                  <c:v>0.50499001996008586</c:v>
                </c:pt>
                <c:pt idx="27">
                  <c:v>0.51064491318791294</c:v>
                </c:pt>
                <c:pt idx="28">
                  <c:v>0.51772192923013693</c:v>
                </c:pt>
                <c:pt idx="29">
                  <c:v>0.50782303749663027</c:v>
                </c:pt>
                <c:pt idx="30">
                  <c:v>0.50672040772139471</c:v>
                </c:pt>
                <c:pt idx="31">
                  <c:v>0.46717959650381302</c:v>
                </c:pt>
                <c:pt idx="32">
                  <c:v>0.42625295703361593</c:v>
                </c:pt>
                <c:pt idx="33">
                  <c:v>0.42049066753606834</c:v>
                </c:pt>
                <c:pt idx="34">
                  <c:v>0.39154428126390978</c:v>
                </c:pt>
                <c:pt idx="35">
                  <c:v>0.38882166086825259</c:v>
                </c:pt>
                <c:pt idx="36">
                  <c:v>0.3194698999013118</c:v>
                </c:pt>
              </c:numCache>
            </c:numRef>
          </c:val>
          <c:smooth val="0"/>
          <c:extLst>
            <c:ext xmlns:c16="http://schemas.microsoft.com/office/drawing/2014/chart" uri="{C3380CC4-5D6E-409C-BE32-E72D297353CC}">
              <c16:uniqueId val="{00000001-EF3B-4B6D-929B-8C3E45954983}"/>
            </c:ext>
          </c:extLst>
        </c:ser>
        <c:ser>
          <c:idx val="1"/>
          <c:order val="1"/>
          <c:tx>
            <c:strRef>
              <c:f>Sheet1!$C$1</c:f>
              <c:strCache>
                <c:ptCount val="1"/>
                <c:pt idx="0">
                  <c:v>EU Market Share</c:v>
                </c:pt>
              </c:strCache>
            </c:strRef>
          </c:tx>
          <c:spPr>
            <a:ln w="28575" cap="rnd">
              <a:solidFill>
                <a:schemeClr val="accent2"/>
              </a:solidFill>
              <a:round/>
            </a:ln>
            <a:effectLst/>
          </c:spPr>
          <c:marker>
            <c:symbol val="none"/>
          </c:marker>
          <c:cat>
            <c:numRef>
              <c:f>Sheet1!$A$2:$A$38</c:f>
              <c:numCache>
                <c:formatCode>General</c:formatCod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numCache>
            </c:numRef>
          </c:cat>
          <c:val>
            <c:numRef>
              <c:f>Sheet1!$C$2:$C$38</c:f>
              <c:numCache>
                <c:formatCode>0%</c:formatCode>
                <c:ptCount val="37"/>
                <c:pt idx="0">
                  <c:v>5.8875219683655555E-2</c:v>
                </c:pt>
                <c:pt idx="1">
                  <c:v>5.4794520547945209E-2</c:v>
                </c:pt>
                <c:pt idx="2">
                  <c:v>5.717255717255721E-2</c:v>
                </c:pt>
                <c:pt idx="3">
                  <c:v>4.7647409172126273E-2</c:v>
                </c:pt>
                <c:pt idx="4">
                  <c:v>4.1699761715647321E-2</c:v>
                </c:pt>
                <c:pt idx="5">
                  <c:v>8.7875417130144601E-2</c:v>
                </c:pt>
                <c:pt idx="6">
                  <c:v>7.6611815484219067E-2</c:v>
                </c:pt>
                <c:pt idx="7">
                  <c:v>6.4857405703771867E-2</c:v>
                </c:pt>
                <c:pt idx="8">
                  <c:v>0.13955950868276157</c:v>
                </c:pt>
                <c:pt idx="9">
                  <c:v>0.11490810074880871</c:v>
                </c:pt>
                <c:pt idx="10">
                  <c:v>0.15448471350475804</c:v>
                </c:pt>
                <c:pt idx="11">
                  <c:v>0.12255662426310887</c:v>
                </c:pt>
                <c:pt idx="12">
                  <c:v>0.1537552521008404</c:v>
                </c:pt>
                <c:pt idx="13">
                  <c:v>0.10113092648977816</c:v>
                </c:pt>
                <c:pt idx="14">
                  <c:v>0.18794998105342922</c:v>
                </c:pt>
                <c:pt idx="15">
                  <c:v>0.16910679832028142</c:v>
                </c:pt>
                <c:pt idx="16">
                  <c:v>0.23730856138589002</c:v>
                </c:pt>
                <c:pt idx="17">
                  <c:v>0.24042193253059982</c:v>
                </c:pt>
                <c:pt idx="18">
                  <c:v>0.26084922213124428</c:v>
                </c:pt>
                <c:pt idx="19">
                  <c:v>0.24941298205117995</c:v>
                </c:pt>
                <c:pt idx="20">
                  <c:v>0.26170867235562595</c:v>
                </c:pt>
                <c:pt idx="21">
                  <c:v>0.28627025070142126</c:v>
                </c:pt>
                <c:pt idx="22">
                  <c:v>0.27745752427184667</c:v>
                </c:pt>
                <c:pt idx="23">
                  <c:v>0.29009361464300853</c:v>
                </c:pt>
                <c:pt idx="24">
                  <c:v>0.25594428942787123</c:v>
                </c:pt>
                <c:pt idx="25">
                  <c:v>0.26514509292468436</c:v>
                </c:pt>
                <c:pt idx="26">
                  <c:v>0.24804237678489563</c:v>
                </c:pt>
                <c:pt idx="27">
                  <c:v>0.26264543684236602</c:v>
                </c:pt>
                <c:pt idx="28">
                  <c:v>0.27164785952093501</c:v>
                </c:pt>
                <c:pt idx="29">
                  <c:v>0.28712945478524315</c:v>
                </c:pt>
                <c:pt idx="30">
                  <c:v>0.29434886161123514</c:v>
                </c:pt>
                <c:pt idx="31">
                  <c:v>0.32450241283746067</c:v>
                </c:pt>
                <c:pt idx="32">
                  <c:v>0.326731583869727</c:v>
                </c:pt>
                <c:pt idx="33">
                  <c:v>0.34178281305186653</c:v>
                </c:pt>
                <c:pt idx="34">
                  <c:v>0.37279335410176734</c:v>
                </c:pt>
                <c:pt idx="35">
                  <c:v>0.3694978066858296</c:v>
                </c:pt>
                <c:pt idx="36">
                  <c:v>0.37727336810940432</c:v>
                </c:pt>
              </c:numCache>
            </c:numRef>
          </c:val>
          <c:smooth val="0"/>
          <c:extLst>
            <c:ext xmlns:c16="http://schemas.microsoft.com/office/drawing/2014/chart" uri="{C3380CC4-5D6E-409C-BE32-E72D297353CC}">
              <c16:uniqueId val="{00000002-EF3B-4B6D-929B-8C3E45954983}"/>
            </c:ext>
          </c:extLst>
        </c:ser>
        <c:ser>
          <c:idx val="2"/>
          <c:order val="2"/>
          <c:tx>
            <c:strRef>
              <c:f>Sheet1!$D$1</c:f>
              <c:strCache>
                <c:ptCount val="1"/>
                <c:pt idx="0">
                  <c:v>JP Market Share</c:v>
                </c:pt>
              </c:strCache>
            </c:strRef>
          </c:tx>
          <c:spPr>
            <a:ln w="28575" cap="rnd">
              <a:solidFill>
                <a:schemeClr val="accent3"/>
              </a:solidFill>
              <a:round/>
            </a:ln>
            <a:effectLst/>
          </c:spPr>
          <c:marker>
            <c:symbol val="none"/>
          </c:marker>
          <c:cat>
            <c:numRef>
              <c:f>Sheet1!$A$2:$A$38</c:f>
              <c:numCache>
                <c:formatCode>General</c:formatCod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numCache>
            </c:numRef>
          </c:cat>
          <c:val>
            <c:numRef>
              <c:f>Sheet1!$D$2:$D$38</c:f>
              <c:numCache>
                <c:formatCode>0%</c:formatCode>
                <c:ptCount val="37"/>
                <c:pt idx="0">
                  <c:v>0</c:v>
                </c:pt>
                <c:pt idx="1">
                  <c:v>0</c:v>
                </c:pt>
                <c:pt idx="2">
                  <c:v>0</c:v>
                </c:pt>
                <c:pt idx="3">
                  <c:v>0.48243001786777834</c:v>
                </c:pt>
                <c:pt idx="4">
                  <c:v>0.28335980937251776</c:v>
                </c:pt>
                <c:pt idx="5">
                  <c:v>0.26992955135335556</c:v>
                </c:pt>
                <c:pt idx="6">
                  <c:v>0.53439438899379543</c:v>
                </c:pt>
                <c:pt idx="7">
                  <c:v>0.5349586016559339</c:v>
                </c:pt>
                <c:pt idx="8">
                  <c:v>0.33375688267683179</c:v>
                </c:pt>
                <c:pt idx="9">
                  <c:v>0.24996596324029954</c:v>
                </c:pt>
                <c:pt idx="10">
                  <c:v>0.30127556185462656</c:v>
                </c:pt>
                <c:pt idx="11">
                  <c:v>0.45857896369841761</c:v>
                </c:pt>
                <c:pt idx="12">
                  <c:v>0.37959558823529421</c:v>
                </c:pt>
                <c:pt idx="13">
                  <c:v>0.55089169204001764</c:v>
                </c:pt>
                <c:pt idx="14">
                  <c:v>0.42932929139825693</c:v>
                </c:pt>
                <c:pt idx="15">
                  <c:v>0.51923731699012665</c:v>
                </c:pt>
                <c:pt idx="16">
                  <c:v>0.28842580969118747</c:v>
                </c:pt>
                <c:pt idx="17">
                  <c:v>0.24315852323614259</c:v>
                </c:pt>
                <c:pt idx="18">
                  <c:v>0.19511053924435634</c:v>
                </c:pt>
                <c:pt idx="19">
                  <c:v>0.20830182672026093</c:v>
                </c:pt>
                <c:pt idx="20">
                  <c:v>0.21219487993649533</c:v>
                </c:pt>
                <c:pt idx="21">
                  <c:v>0.12025220985307901</c:v>
                </c:pt>
                <c:pt idx="22">
                  <c:v>0.10558252427184517</c:v>
                </c:pt>
                <c:pt idx="23">
                  <c:v>9.5570769875646597E-2</c:v>
                </c:pt>
                <c:pt idx="24">
                  <c:v>9.9329851422575485E-2</c:v>
                </c:pt>
                <c:pt idx="25">
                  <c:v>0.11798717530703247</c:v>
                </c:pt>
                <c:pt idx="26">
                  <c:v>0.14150545063718936</c:v>
                </c:pt>
                <c:pt idx="27">
                  <c:v>9.8594315076340228E-2</c:v>
                </c:pt>
                <c:pt idx="28">
                  <c:v>8.8712766270882495E-2</c:v>
                </c:pt>
                <c:pt idx="29">
                  <c:v>9.2692503671732859E-2</c:v>
                </c:pt>
                <c:pt idx="30">
                  <c:v>9.9015672623708348E-2</c:v>
                </c:pt>
                <c:pt idx="31">
                  <c:v>0.10279268978081053</c:v>
                </c:pt>
                <c:pt idx="32">
                  <c:v>0.1423227155196137</c:v>
                </c:pt>
                <c:pt idx="33">
                  <c:v>0.12918738283478751</c:v>
                </c:pt>
                <c:pt idx="34">
                  <c:v>0.1170746180091983</c:v>
                </c:pt>
                <c:pt idx="35">
                  <c:v>0.12751474814702926</c:v>
                </c:pt>
                <c:pt idx="36">
                  <c:v>0.19314817425630851</c:v>
                </c:pt>
              </c:numCache>
            </c:numRef>
          </c:val>
          <c:smooth val="0"/>
          <c:extLst>
            <c:ext xmlns:c16="http://schemas.microsoft.com/office/drawing/2014/chart" uri="{C3380CC4-5D6E-409C-BE32-E72D297353CC}">
              <c16:uniqueId val="{00000003-EF3B-4B6D-929B-8C3E45954983}"/>
            </c:ext>
          </c:extLst>
        </c:ser>
        <c:ser>
          <c:idx val="3"/>
          <c:order val="3"/>
          <c:tx>
            <c:strRef>
              <c:f>Sheet1!$E$1</c:f>
              <c:strCache>
                <c:ptCount val="1"/>
                <c:pt idx="0">
                  <c:v>Other Market Share</c:v>
                </c:pt>
              </c:strCache>
            </c:strRef>
          </c:tx>
          <c:spPr>
            <a:ln w="28575" cap="rnd">
              <a:solidFill>
                <a:schemeClr val="accent4"/>
              </a:solidFill>
              <a:round/>
            </a:ln>
            <a:effectLst/>
          </c:spPr>
          <c:marker>
            <c:symbol val="none"/>
          </c:marker>
          <c:cat>
            <c:numRef>
              <c:f>Sheet1!$A$2:$A$38</c:f>
              <c:numCache>
                <c:formatCode>General</c:formatCod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numCache>
            </c:numRef>
          </c:cat>
          <c:val>
            <c:numRef>
              <c:f>Sheet1!$E$2:$E$38</c:f>
              <c:numCache>
                <c:formatCode>0%</c:formatCode>
                <c:ptCount val="37"/>
                <c:pt idx="0">
                  <c:v>1.0544815465729348E-2</c:v>
                </c:pt>
                <c:pt idx="1">
                  <c:v>8.9460441710930948E-3</c:v>
                </c:pt>
                <c:pt idx="2">
                  <c:v>1.0741510741510748E-2</c:v>
                </c:pt>
                <c:pt idx="3">
                  <c:v>8.338296605122095E-3</c:v>
                </c:pt>
                <c:pt idx="4">
                  <c:v>1.3899920571882446E-2</c:v>
                </c:pt>
                <c:pt idx="5">
                  <c:v>1.7055988134964777E-2</c:v>
                </c:pt>
                <c:pt idx="6">
                  <c:v>5.2063663339627732E-2</c:v>
                </c:pt>
                <c:pt idx="7">
                  <c:v>9.1996320147194159E-3</c:v>
                </c:pt>
                <c:pt idx="8">
                  <c:v>2.0965692503176623E-2</c:v>
                </c:pt>
                <c:pt idx="9">
                  <c:v>2.042205582028591E-2</c:v>
                </c:pt>
                <c:pt idx="10">
                  <c:v>2.8345818991698735E-2</c:v>
                </c:pt>
                <c:pt idx="11">
                  <c:v>2.2959975178405211E-2</c:v>
                </c:pt>
                <c:pt idx="12">
                  <c:v>2.1664915966386564E-2</c:v>
                </c:pt>
                <c:pt idx="13">
                  <c:v>1.9356241844280125E-2</c:v>
                </c:pt>
                <c:pt idx="14">
                  <c:v>2.7788303650372589E-2</c:v>
                </c:pt>
                <c:pt idx="15">
                  <c:v>2.9962546816479346E-2</c:v>
                </c:pt>
                <c:pt idx="16">
                  <c:v>3.8614109967361192E-2</c:v>
                </c:pt>
                <c:pt idx="17">
                  <c:v>4.5427405712011003E-2</c:v>
                </c:pt>
                <c:pt idx="18">
                  <c:v>4.3006979373805737E-2</c:v>
                </c:pt>
                <c:pt idx="19">
                  <c:v>3.9996816173836686E-2</c:v>
                </c:pt>
                <c:pt idx="20">
                  <c:v>5.7650327445921433E-2</c:v>
                </c:pt>
                <c:pt idx="21">
                  <c:v>6.8663830814252411E-2</c:v>
                </c:pt>
                <c:pt idx="22">
                  <c:v>6.8972491909386049E-2</c:v>
                </c:pt>
                <c:pt idx="23">
                  <c:v>7.2684085510689736E-2</c:v>
                </c:pt>
                <c:pt idx="24">
                  <c:v>0.11263742815577966</c:v>
                </c:pt>
                <c:pt idx="25">
                  <c:v>8.7946962286708036E-2</c:v>
                </c:pt>
                <c:pt idx="26">
                  <c:v>0.10388837709197123</c:v>
                </c:pt>
                <c:pt idx="27">
                  <c:v>0.1252352353990441</c:v>
                </c:pt>
                <c:pt idx="28">
                  <c:v>0.11938363631007036</c:v>
                </c:pt>
                <c:pt idx="29">
                  <c:v>0.11109612444924319</c:v>
                </c:pt>
                <c:pt idx="30">
                  <c:v>9.9215536050366315E-2</c:v>
                </c:pt>
                <c:pt idx="31">
                  <c:v>0.10498265470261087</c:v>
                </c:pt>
                <c:pt idx="32">
                  <c:v>0.10386752489409741</c:v>
                </c:pt>
                <c:pt idx="33">
                  <c:v>0.10807726791099562</c:v>
                </c:pt>
                <c:pt idx="34">
                  <c:v>0.11870642337932112</c:v>
                </c:pt>
                <c:pt idx="35">
                  <c:v>0.11340946906670837</c:v>
                </c:pt>
                <c:pt idx="36">
                  <c:v>0.10883970111377385</c:v>
                </c:pt>
              </c:numCache>
            </c:numRef>
          </c:val>
          <c:smooth val="0"/>
          <c:extLst>
            <c:ext xmlns:c16="http://schemas.microsoft.com/office/drawing/2014/chart" uri="{C3380CC4-5D6E-409C-BE32-E72D297353CC}">
              <c16:uniqueId val="{00000004-EF3B-4B6D-929B-8C3E45954983}"/>
            </c:ext>
          </c:extLst>
        </c:ser>
        <c:dLbls>
          <c:showLegendKey val="0"/>
          <c:showVal val="0"/>
          <c:showCatName val="0"/>
          <c:showSerName val="0"/>
          <c:showPercent val="0"/>
          <c:showBubbleSize val="0"/>
        </c:dLbls>
        <c:smooth val="0"/>
        <c:axId val="99025976"/>
        <c:axId val="99022696"/>
      </c:lineChart>
      <c:catAx>
        <c:axId val="99025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crossAx val="99022696"/>
        <c:crosses val="autoZero"/>
        <c:auto val="1"/>
        <c:lblAlgn val="ctr"/>
        <c:lblOffset val="100"/>
        <c:noMultiLvlLbl val="0"/>
      </c:catAx>
      <c:valAx>
        <c:axId val="9902269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crossAx val="99025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lgn="just">
        <a:defRPr/>
      </a:pPr>
      <a:endParaRPr lang="en-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[1 (version 1).xlsb]Sheet9!PivotTable2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err="1"/>
              <a:t>Comparision</a:t>
            </a:r>
            <a:r>
              <a:rPr lang="en-US" baseline="0"/>
              <a:t> of Market Share by Region for Year 2015-2016</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Sheet9!$B$3</c:f>
              <c:strCache>
                <c:ptCount val="1"/>
                <c:pt idx="0">
                  <c:v> NA_Sales</c:v>
                </c:pt>
              </c:strCache>
            </c:strRef>
          </c:tx>
          <c:spPr>
            <a:solidFill>
              <a:schemeClr val="accent1"/>
            </a:solidFill>
            <a:ln>
              <a:noFill/>
            </a:ln>
            <a:effectLst/>
          </c:spPr>
          <c:invertIfNegative val="0"/>
          <c:dLbls>
            <c:dLbl>
              <c:idx val="0"/>
              <c:tx>
                <c:rich>
                  <a:bodyPr/>
                  <a:lstStyle/>
                  <a:p>
                    <a:r>
                      <a:rPr lang="en-US"/>
                      <a:t>39%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200D-44D0-8FD2-A84352705B4C}"/>
                </c:ext>
              </c:extLst>
            </c:dLbl>
            <c:dLbl>
              <c:idx val="1"/>
              <c:tx>
                <c:rich>
                  <a:bodyPr/>
                  <a:lstStyle/>
                  <a:p>
                    <a:r>
                      <a:rPr lang="en-US"/>
                      <a:t>32%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00D-44D0-8FD2-A84352705B4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Sheet9!$A$4:$A$6</c:f>
              <c:strCache>
                <c:ptCount val="2"/>
                <c:pt idx="0">
                  <c:v>2015</c:v>
                </c:pt>
                <c:pt idx="1">
                  <c:v>2016</c:v>
                </c:pt>
              </c:strCache>
            </c:strRef>
          </c:cat>
          <c:val>
            <c:numRef>
              <c:f>Sheet9!$B$4:$B$6</c:f>
              <c:numCache>
                <c:formatCode>General</c:formatCode>
                <c:ptCount val="2"/>
                <c:pt idx="0">
                  <c:v>102.81999999999995</c:v>
                </c:pt>
                <c:pt idx="1">
                  <c:v>22.659999999999989</c:v>
                </c:pt>
              </c:numCache>
            </c:numRef>
          </c:val>
          <c:extLst>
            <c:ext xmlns:c16="http://schemas.microsoft.com/office/drawing/2014/chart" uri="{C3380CC4-5D6E-409C-BE32-E72D297353CC}">
              <c16:uniqueId val="{00000002-200D-44D0-8FD2-A84352705B4C}"/>
            </c:ext>
          </c:extLst>
        </c:ser>
        <c:ser>
          <c:idx val="1"/>
          <c:order val="1"/>
          <c:tx>
            <c:strRef>
              <c:f>Sheet9!$C$3</c:f>
              <c:strCache>
                <c:ptCount val="1"/>
                <c:pt idx="0">
                  <c:v> EU_Sales</c:v>
                </c:pt>
              </c:strCache>
            </c:strRef>
          </c:tx>
          <c:spPr>
            <a:solidFill>
              <a:schemeClr val="accent2"/>
            </a:solidFill>
            <a:ln>
              <a:noFill/>
            </a:ln>
            <a:effectLst/>
          </c:spPr>
          <c:invertIfNegative val="0"/>
          <c:dLbls>
            <c:dLbl>
              <c:idx val="0"/>
              <c:tx>
                <c:rich>
                  <a:bodyPr/>
                  <a:lstStyle/>
                  <a:p>
                    <a:r>
                      <a:rPr lang="en-US"/>
                      <a:t>37%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200D-44D0-8FD2-A84352705B4C}"/>
                </c:ext>
              </c:extLst>
            </c:dLbl>
            <c:dLbl>
              <c:idx val="1"/>
              <c:tx>
                <c:rich>
                  <a:bodyPr/>
                  <a:lstStyle/>
                  <a:p>
                    <a:r>
                      <a:rPr lang="en-US"/>
                      <a:t>38%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200D-44D0-8FD2-A84352705B4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Sheet9!$A$4:$A$6</c:f>
              <c:strCache>
                <c:ptCount val="2"/>
                <c:pt idx="0">
                  <c:v>2015</c:v>
                </c:pt>
                <c:pt idx="1">
                  <c:v>2016</c:v>
                </c:pt>
              </c:strCache>
            </c:strRef>
          </c:cat>
          <c:val>
            <c:numRef>
              <c:f>Sheet9!$C$4:$C$6</c:f>
              <c:numCache>
                <c:formatCode>General</c:formatCode>
                <c:ptCount val="2"/>
                <c:pt idx="0">
                  <c:v>97.709999999999923</c:v>
                </c:pt>
                <c:pt idx="1">
                  <c:v>26.759999999999987</c:v>
                </c:pt>
              </c:numCache>
            </c:numRef>
          </c:val>
          <c:extLst>
            <c:ext xmlns:c16="http://schemas.microsoft.com/office/drawing/2014/chart" uri="{C3380CC4-5D6E-409C-BE32-E72D297353CC}">
              <c16:uniqueId val="{00000005-200D-44D0-8FD2-A84352705B4C}"/>
            </c:ext>
          </c:extLst>
        </c:ser>
        <c:ser>
          <c:idx val="2"/>
          <c:order val="2"/>
          <c:tx>
            <c:strRef>
              <c:f>Sheet9!$D$3</c:f>
              <c:strCache>
                <c:ptCount val="1"/>
                <c:pt idx="0">
                  <c:v> JP_Sales</c:v>
                </c:pt>
              </c:strCache>
            </c:strRef>
          </c:tx>
          <c:spPr>
            <a:solidFill>
              <a:schemeClr val="accent3"/>
            </a:solidFill>
            <a:ln>
              <a:noFill/>
            </a:ln>
            <a:effectLst/>
          </c:spPr>
          <c:invertIfNegative val="0"/>
          <c:dLbls>
            <c:dLbl>
              <c:idx val="0"/>
              <c:tx>
                <c:rich>
                  <a:bodyPr/>
                  <a:lstStyle/>
                  <a:p>
                    <a:r>
                      <a:rPr lang="en-US"/>
                      <a:t>13%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200D-44D0-8FD2-A84352705B4C}"/>
                </c:ext>
              </c:extLst>
            </c:dLbl>
            <c:dLbl>
              <c:idx val="1"/>
              <c:tx>
                <c:rich>
                  <a:bodyPr/>
                  <a:lstStyle/>
                  <a:p>
                    <a:r>
                      <a:rPr lang="en-US"/>
                      <a:t>19%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200D-44D0-8FD2-A84352705B4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Sheet9!$A$4:$A$6</c:f>
              <c:strCache>
                <c:ptCount val="2"/>
                <c:pt idx="0">
                  <c:v>2015</c:v>
                </c:pt>
                <c:pt idx="1">
                  <c:v>2016</c:v>
                </c:pt>
              </c:strCache>
            </c:strRef>
          </c:cat>
          <c:val>
            <c:numRef>
              <c:f>Sheet9!$D$4:$D$6</c:f>
              <c:numCache>
                <c:formatCode>General</c:formatCode>
                <c:ptCount val="2"/>
                <c:pt idx="0">
                  <c:v>33.720000000000027</c:v>
                </c:pt>
                <c:pt idx="1">
                  <c:v>13.699999999999998</c:v>
                </c:pt>
              </c:numCache>
            </c:numRef>
          </c:val>
          <c:extLst>
            <c:ext xmlns:c16="http://schemas.microsoft.com/office/drawing/2014/chart" uri="{C3380CC4-5D6E-409C-BE32-E72D297353CC}">
              <c16:uniqueId val="{00000008-200D-44D0-8FD2-A84352705B4C}"/>
            </c:ext>
          </c:extLst>
        </c:ser>
        <c:ser>
          <c:idx val="3"/>
          <c:order val="3"/>
          <c:tx>
            <c:strRef>
              <c:f>Sheet9!$E$3</c:f>
              <c:strCache>
                <c:ptCount val="1"/>
                <c:pt idx="0">
                  <c:v> Other_Sales</c:v>
                </c:pt>
              </c:strCache>
            </c:strRef>
          </c:tx>
          <c:spPr>
            <a:solidFill>
              <a:schemeClr val="accent4"/>
            </a:solidFill>
            <a:ln>
              <a:noFill/>
            </a:ln>
            <a:effectLst/>
          </c:spPr>
          <c:invertIfNegative val="0"/>
          <c:dLbls>
            <c:dLbl>
              <c:idx val="0"/>
              <c:tx>
                <c:rich>
                  <a:bodyPr/>
                  <a:lstStyle/>
                  <a:p>
                    <a:r>
                      <a:rPr lang="en-US"/>
                      <a:t>11%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200D-44D0-8FD2-A84352705B4C}"/>
                </c:ext>
              </c:extLst>
            </c:dLbl>
            <c:dLbl>
              <c:idx val="1"/>
              <c:tx>
                <c:rich>
                  <a:bodyPr/>
                  <a:lstStyle/>
                  <a:p>
                    <a:r>
                      <a:rPr lang="en-US"/>
                      <a:t>11%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200D-44D0-8FD2-A84352705B4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Sheet9!$A$4:$A$6</c:f>
              <c:strCache>
                <c:ptCount val="2"/>
                <c:pt idx="0">
                  <c:v>2015</c:v>
                </c:pt>
                <c:pt idx="1">
                  <c:v>2016</c:v>
                </c:pt>
              </c:strCache>
            </c:strRef>
          </c:cat>
          <c:val>
            <c:numRef>
              <c:f>Sheet9!$E$4:$E$6</c:f>
              <c:numCache>
                <c:formatCode>General</c:formatCode>
                <c:ptCount val="2"/>
                <c:pt idx="0">
                  <c:v>29.98999999999997</c:v>
                </c:pt>
                <c:pt idx="1">
                  <c:v>7.7199999999999873</c:v>
                </c:pt>
              </c:numCache>
            </c:numRef>
          </c:val>
          <c:extLst>
            <c:ext xmlns:c16="http://schemas.microsoft.com/office/drawing/2014/chart" uri="{C3380CC4-5D6E-409C-BE32-E72D297353CC}">
              <c16:uniqueId val="{0000000B-200D-44D0-8FD2-A84352705B4C}"/>
            </c:ext>
          </c:extLst>
        </c:ser>
        <c:dLbls>
          <c:dLblPos val="ctr"/>
          <c:showLegendKey val="0"/>
          <c:showVal val="1"/>
          <c:showCatName val="0"/>
          <c:showSerName val="0"/>
          <c:showPercent val="0"/>
          <c:showBubbleSize val="0"/>
        </c:dLbls>
        <c:gapWidth val="150"/>
        <c:overlap val="100"/>
        <c:axId val="671058000"/>
        <c:axId val="671057016"/>
      </c:barChart>
      <c:catAx>
        <c:axId val="67105800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crossAx val="671057016"/>
        <c:crosses val="autoZero"/>
        <c:auto val="1"/>
        <c:lblAlgn val="ctr"/>
        <c:lblOffset val="100"/>
        <c:noMultiLvlLbl val="0"/>
      </c:catAx>
      <c:valAx>
        <c:axId val="6710570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Global</a:t>
                </a:r>
                <a:r>
                  <a:rPr lang="en-US" baseline="0"/>
                  <a:t> sales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crossAx val="67105800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[1.10 Final Task.xlsx]Sheet6!PivotTable14</c:name>
    <c:fmtId val="10"/>
  </c:pivotSource>
  <c:chart>
    <c:title>
      <c:tx>
        <c:rich>
          <a:bodyPr rot="0" spcFirstLastPara="1" vertOverflow="ellipsis" vert="horz" wrap="square" anchor="ctr" anchorCtr="1"/>
          <a:lstStyle/>
          <a:p>
            <a:pPr algn="r">
              <a:defRPr sz="1400" b="0" i="0" u="none" strike="noStrike" kern="1200" spc="0" baseline="0">
                <a:solidFill>
                  <a:schemeClr val="tx1">
                    <a:lumMod val="65000"/>
                    <a:lumOff val="35000"/>
                  </a:schemeClr>
                </a:solidFill>
                <a:latin typeface="+mn-lt"/>
                <a:ea typeface="+mn-ea"/>
                <a:cs typeface="+mn-cs"/>
              </a:defRPr>
            </a:pPr>
            <a:r>
              <a:rPr lang="en-US"/>
              <a:t>Relationship</a:t>
            </a:r>
            <a:r>
              <a:rPr lang="en-US" baseline="0"/>
              <a:t> between Games produced and Games Sold</a:t>
            </a:r>
            <a:endParaRPr lang="en-US"/>
          </a:p>
        </c:rich>
      </c:tx>
      <c:overlay val="0"/>
      <c:spPr>
        <a:noFill/>
        <a:ln>
          <a:noFill/>
        </a:ln>
        <a:effectLst/>
      </c:spPr>
      <c:txPr>
        <a:bodyPr rot="0" spcFirstLastPara="1" vertOverflow="ellipsis" vert="horz" wrap="square" anchor="ctr" anchorCtr="1"/>
        <a:lstStyle/>
        <a:p>
          <a:pPr algn="r">
            <a:defRPr sz="1400" b="0" i="0" u="none" strike="noStrike" kern="1200" spc="0" baseline="0">
              <a:solidFill>
                <a:schemeClr val="tx1">
                  <a:lumMod val="65000"/>
                  <a:lumOff val="35000"/>
                </a:schemeClr>
              </a:solidFill>
              <a:latin typeface="+mn-lt"/>
              <a:ea typeface="+mn-ea"/>
              <a:cs typeface="+mn-cs"/>
            </a:defRPr>
          </a:pPr>
          <a:endParaRPr lang="en-DE"/>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4471266017563829E-2"/>
          <c:y val="0.13084857992853732"/>
          <c:w val="0.74952821936014546"/>
          <c:h val="0.65272028367660184"/>
        </c:manualLayout>
      </c:layout>
      <c:barChart>
        <c:barDir val="col"/>
        <c:grouping val="stacked"/>
        <c:varyColors val="0"/>
        <c:ser>
          <c:idx val="1"/>
          <c:order val="1"/>
          <c:tx>
            <c:strRef>
              <c:f>Sheet6!$C$3</c:f>
              <c:strCache>
                <c:ptCount val="1"/>
                <c:pt idx="0">
                  <c:v>Game Produced</c:v>
                </c:pt>
              </c:strCache>
            </c:strRef>
          </c:tx>
          <c:spPr>
            <a:solidFill>
              <a:schemeClr val="accent2">
                <a:tint val="77000"/>
              </a:schemeClr>
            </a:solidFill>
            <a:ln>
              <a:noFill/>
            </a:ln>
            <a:effectLst/>
          </c:spPr>
          <c:invertIfNegative val="0"/>
          <c:cat>
            <c:strRef>
              <c:f>Sheet6!$A$4:$A$41</c:f>
              <c:strCach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strCache>
            </c:strRef>
          </c:cat>
          <c:val>
            <c:numRef>
              <c:f>Sheet6!$C$4:$C$41</c:f>
              <c:numCache>
                <c:formatCode>General</c:formatCode>
                <c:ptCount val="37"/>
                <c:pt idx="0">
                  <c:v>9</c:v>
                </c:pt>
                <c:pt idx="1">
                  <c:v>46</c:v>
                </c:pt>
                <c:pt idx="2">
                  <c:v>36</c:v>
                </c:pt>
                <c:pt idx="3">
                  <c:v>17</c:v>
                </c:pt>
                <c:pt idx="4">
                  <c:v>14</c:v>
                </c:pt>
                <c:pt idx="5">
                  <c:v>14</c:v>
                </c:pt>
                <c:pt idx="6">
                  <c:v>21</c:v>
                </c:pt>
                <c:pt idx="7">
                  <c:v>16</c:v>
                </c:pt>
                <c:pt idx="8">
                  <c:v>15</c:v>
                </c:pt>
                <c:pt idx="9">
                  <c:v>17</c:v>
                </c:pt>
                <c:pt idx="10">
                  <c:v>16</c:v>
                </c:pt>
                <c:pt idx="11">
                  <c:v>41</c:v>
                </c:pt>
                <c:pt idx="12">
                  <c:v>43</c:v>
                </c:pt>
                <c:pt idx="13">
                  <c:v>60</c:v>
                </c:pt>
                <c:pt idx="14">
                  <c:v>121</c:v>
                </c:pt>
                <c:pt idx="15">
                  <c:v>219</c:v>
                </c:pt>
                <c:pt idx="16">
                  <c:v>263</c:v>
                </c:pt>
                <c:pt idx="17">
                  <c:v>289</c:v>
                </c:pt>
                <c:pt idx="18">
                  <c:v>379</c:v>
                </c:pt>
                <c:pt idx="19">
                  <c:v>338</c:v>
                </c:pt>
                <c:pt idx="20">
                  <c:v>349</c:v>
                </c:pt>
                <c:pt idx="21">
                  <c:v>482</c:v>
                </c:pt>
                <c:pt idx="22">
                  <c:v>829</c:v>
                </c:pt>
                <c:pt idx="23">
                  <c:v>775</c:v>
                </c:pt>
                <c:pt idx="24">
                  <c:v>763</c:v>
                </c:pt>
                <c:pt idx="25">
                  <c:v>942</c:v>
                </c:pt>
                <c:pt idx="26">
                  <c:v>1008</c:v>
                </c:pt>
                <c:pt idx="27">
                  <c:v>1202</c:v>
                </c:pt>
                <c:pt idx="28">
                  <c:v>1428</c:v>
                </c:pt>
                <c:pt idx="29">
                  <c:v>1431</c:v>
                </c:pt>
                <c:pt idx="30">
                  <c:v>1259</c:v>
                </c:pt>
                <c:pt idx="31">
                  <c:v>1139</c:v>
                </c:pt>
                <c:pt idx="32">
                  <c:v>657</c:v>
                </c:pt>
                <c:pt idx="33">
                  <c:v>546</c:v>
                </c:pt>
                <c:pt idx="34">
                  <c:v>582</c:v>
                </c:pt>
                <c:pt idx="35">
                  <c:v>614</c:v>
                </c:pt>
                <c:pt idx="36">
                  <c:v>344</c:v>
                </c:pt>
              </c:numCache>
            </c:numRef>
          </c:val>
          <c:extLst>
            <c:ext xmlns:c16="http://schemas.microsoft.com/office/drawing/2014/chart" uri="{C3380CC4-5D6E-409C-BE32-E72D297353CC}">
              <c16:uniqueId val="{00000000-116D-4823-AA6A-02AECF689E37}"/>
            </c:ext>
          </c:extLst>
        </c:ser>
        <c:dLbls>
          <c:showLegendKey val="0"/>
          <c:showVal val="0"/>
          <c:showCatName val="0"/>
          <c:showSerName val="0"/>
          <c:showPercent val="0"/>
          <c:showBubbleSize val="0"/>
        </c:dLbls>
        <c:gapWidth val="219"/>
        <c:overlap val="100"/>
        <c:axId val="780732312"/>
        <c:axId val="780732640"/>
      </c:barChart>
      <c:lineChart>
        <c:grouping val="standard"/>
        <c:varyColors val="0"/>
        <c:ser>
          <c:idx val="0"/>
          <c:order val="0"/>
          <c:tx>
            <c:strRef>
              <c:f>Sheet6!$B$3</c:f>
              <c:strCache>
                <c:ptCount val="1"/>
                <c:pt idx="0">
                  <c:v>Game Sold</c:v>
                </c:pt>
              </c:strCache>
            </c:strRef>
          </c:tx>
          <c:spPr>
            <a:ln w="28575" cap="rnd">
              <a:solidFill>
                <a:schemeClr val="accent2">
                  <a:shade val="76000"/>
                </a:schemeClr>
              </a:solidFill>
              <a:round/>
            </a:ln>
            <a:effectLst/>
          </c:spPr>
          <c:marker>
            <c:symbol val="none"/>
          </c:marker>
          <c:cat>
            <c:strRef>
              <c:f>Sheet6!$A$4:$A$41</c:f>
              <c:strCach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strCache>
            </c:strRef>
          </c:cat>
          <c:val>
            <c:numRef>
              <c:f>Sheet6!$B$4:$B$41</c:f>
              <c:numCache>
                <c:formatCode>General</c:formatCode>
                <c:ptCount val="37"/>
                <c:pt idx="0">
                  <c:v>11.379999999999999</c:v>
                </c:pt>
                <c:pt idx="1">
                  <c:v>35.77000000000001</c:v>
                </c:pt>
                <c:pt idx="2">
                  <c:v>28.859999999999996</c:v>
                </c:pt>
                <c:pt idx="3">
                  <c:v>16.790000000000003</c:v>
                </c:pt>
                <c:pt idx="4">
                  <c:v>50.360000000000014</c:v>
                </c:pt>
                <c:pt idx="5">
                  <c:v>53.940000000000005</c:v>
                </c:pt>
                <c:pt idx="6">
                  <c:v>37.07</c:v>
                </c:pt>
                <c:pt idx="7">
                  <c:v>21.739999999999995</c:v>
                </c:pt>
                <c:pt idx="8">
                  <c:v>47.22</c:v>
                </c:pt>
                <c:pt idx="9">
                  <c:v>73.45</c:v>
                </c:pt>
                <c:pt idx="10">
                  <c:v>49.389999999999993</c:v>
                </c:pt>
                <c:pt idx="11">
                  <c:v>32.230000000000004</c:v>
                </c:pt>
                <c:pt idx="12">
                  <c:v>76.159999999999982</c:v>
                </c:pt>
                <c:pt idx="13">
                  <c:v>45.98</c:v>
                </c:pt>
                <c:pt idx="14">
                  <c:v>79.17000000000003</c:v>
                </c:pt>
                <c:pt idx="15">
                  <c:v>88.109999999999914</c:v>
                </c:pt>
                <c:pt idx="16">
                  <c:v>199.14999999999995</c:v>
                </c:pt>
                <c:pt idx="17">
                  <c:v>200.98000000000013</c:v>
                </c:pt>
                <c:pt idx="18">
                  <c:v>256.46999999999963</c:v>
                </c:pt>
                <c:pt idx="19">
                  <c:v>251.27000000000018</c:v>
                </c:pt>
                <c:pt idx="20">
                  <c:v>201.56000000000023</c:v>
                </c:pt>
                <c:pt idx="21">
                  <c:v>331.46999999999912</c:v>
                </c:pt>
                <c:pt idx="22">
                  <c:v>395.51999999999828</c:v>
                </c:pt>
                <c:pt idx="23">
                  <c:v>357.84999999999894</c:v>
                </c:pt>
                <c:pt idx="24">
                  <c:v>419.30999999999864</c:v>
                </c:pt>
                <c:pt idx="25">
                  <c:v>460.04999999999762</c:v>
                </c:pt>
                <c:pt idx="26">
                  <c:v>521.03999999999155</c:v>
                </c:pt>
                <c:pt idx="27">
                  <c:v>611.08999999999344</c:v>
                </c:pt>
                <c:pt idx="28">
                  <c:v>678.81999999999528</c:v>
                </c:pt>
                <c:pt idx="29">
                  <c:v>667.25999999999476</c:v>
                </c:pt>
                <c:pt idx="30">
                  <c:v>600.40999999999485</c:v>
                </c:pt>
                <c:pt idx="31">
                  <c:v>515.98999999999671</c:v>
                </c:pt>
                <c:pt idx="32">
                  <c:v>363.53999999999837</c:v>
                </c:pt>
                <c:pt idx="33">
                  <c:v>368.06999999999863</c:v>
                </c:pt>
                <c:pt idx="34">
                  <c:v>337.04999999999848</c:v>
                </c:pt>
                <c:pt idx="35">
                  <c:v>264.43999999999795</c:v>
                </c:pt>
                <c:pt idx="36">
                  <c:v>70.930000000000035</c:v>
                </c:pt>
              </c:numCache>
            </c:numRef>
          </c:val>
          <c:smooth val="0"/>
          <c:extLst>
            <c:ext xmlns:c16="http://schemas.microsoft.com/office/drawing/2014/chart" uri="{C3380CC4-5D6E-409C-BE32-E72D297353CC}">
              <c16:uniqueId val="{00000001-116D-4823-AA6A-02AECF689E37}"/>
            </c:ext>
          </c:extLst>
        </c:ser>
        <c:dLbls>
          <c:showLegendKey val="0"/>
          <c:showVal val="0"/>
          <c:showCatName val="0"/>
          <c:showSerName val="0"/>
          <c:showPercent val="0"/>
          <c:showBubbleSize val="0"/>
        </c:dLbls>
        <c:marker val="1"/>
        <c:smooth val="0"/>
        <c:axId val="780732312"/>
        <c:axId val="780732640"/>
      </c:lineChart>
      <c:catAx>
        <c:axId val="78073231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crossAx val="780732640"/>
        <c:crosses val="autoZero"/>
        <c:auto val="1"/>
        <c:lblAlgn val="ctr"/>
        <c:lblOffset val="100"/>
        <c:noMultiLvlLbl val="0"/>
      </c:catAx>
      <c:valAx>
        <c:axId val="780732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No.</a:t>
                </a:r>
                <a:r>
                  <a:rPr lang="en-US" baseline="0"/>
                  <a:t> Of Games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crossAx val="780732312"/>
        <c:crosses val="autoZero"/>
        <c:crossBetween val="between"/>
      </c:valAx>
      <c:spPr>
        <a:noFill/>
        <a:ln>
          <a:noFill/>
        </a:ln>
        <a:effectLst/>
      </c:spPr>
    </c:plotArea>
    <c:legend>
      <c:legendPos val="b"/>
      <c:layout>
        <c:manualLayout>
          <c:xMode val="edge"/>
          <c:yMode val="edge"/>
          <c:x val="0.35689862095249486"/>
          <c:y val="0.93573906016982311"/>
          <c:w val="0.28323410756353157"/>
          <c:h val="5.358028507329864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[1.10 Final Task.xlsx]Sheet3!PivotTable7</c:name>
    <c:fmtId val="-1"/>
  </c:pivotSource>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Genre by EU</a:t>
            </a:r>
          </a:p>
        </c:rich>
      </c:tx>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DE"/>
        </a:p>
      </c:txPr>
    </c:title>
    <c:autoTitleDeleted val="0"/>
    <c:pivotFmts>
      <c:pivotFmt>
        <c:idx val="0"/>
        <c:spPr>
          <a:solidFill>
            <a:schemeClr val="accent1"/>
          </a:solidFill>
          <a:ln>
            <a:noFill/>
          </a:ln>
          <a:effectLst>
            <a:outerShdw blurRad="63500" sx="102000" sy="102000" algn="ctr" rotWithShape="0">
              <a:prstClr val="black">
                <a:alpha val="20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accent6">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5">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4">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3">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2">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6"/>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9"/>
        <c:spPr>
          <a:solidFill>
            <a:schemeClr val="accent2"/>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10"/>
        <c:spPr>
          <a:solidFill>
            <a:schemeClr val="accent3"/>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11"/>
        <c:spPr>
          <a:solidFill>
            <a:schemeClr val="accent4"/>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12"/>
        <c:spPr>
          <a:solidFill>
            <a:schemeClr val="accent5"/>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13"/>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4"/>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5"/>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6"/>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7"/>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8"/>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9"/>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7"/>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8"/>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9"/>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30"/>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3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32"/>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s>
    <c:plotArea>
      <c:layout/>
      <c:pieChart>
        <c:varyColors val="1"/>
        <c:ser>
          <c:idx val="0"/>
          <c:order val="0"/>
          <c:tx>
            <c:strRef>
              <c:f>Sheet3!$J$27</c:f>
              <c:strCache>
                <c:ptCount val="1"/>
                <c:pt idx="0">
                  <c:v>Total</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2796-4BB7-BC05-C571F5F0F2F4}"/>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2796-4BB7-BC05-C571F5F0F2F4}"/>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2796-4BB7-BC05-C571F5F0F2F4}"/>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2796-4BB7-BC05-C571F5F0F2F4}"/>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2796-4BB7-BC05-C571F5F0F2F4}"/>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2796-4BB7-BC05-C571F5F0F2F4}"/>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2796-4BB7-BC05-C571F5F0F2F4}"/>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2796-4BB7-BC05-C571F5F0F2F4}"/>
              </c:ext>
            </c:extLst>
          </c:dPt>
          <c:dPt>
            <c:idx val="8"/>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2796-4BB7-BC05-C571F5F0F2F4}"/>
              </c:ext>
            </c:extLst>
          </c:dPt>
          <c:dPt>
            <c:idx val="9"/>
            <c:bubble3D val="0"/>
            <c:spPr>
              <a:solidFill>
                <a:schemeClr val="accent4">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3-2796-4BB7-BC05-C571F5F0F2F4}"/>
              </c:ext>
            </c:extLst>
          </c:dPt>
          <c:dPt>
            <c:idx val="10"/>
            <c:bubble3D val="0"/>
            <c:spPr>
              <a:solidFill>
                <a:schemeClr val="accent5">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5-2796-4BB7-BC05-C571F5F0F2F4}"/>
              </c:ext>
            </c:extLst>
          </c:dPt>
          <c:dPt>
            <c:idx val="11"/>
            <c:bubble3D val="0"/>
            <c:spPr>
              <a:solidFill>
                <a:schemeClr val="accent6">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7-2796-4BB7-BC05-C571F5F0F2F4}"/>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6="http://schemas.microsoft.com/office/drawing/2014/chart" uri="{C3380CC4-5D6E-409C-BE32-E72D297353CC}">
                  <c16:uniqueId val="{00000001-2796-4BB7-BC05-C571F5F0F2F4}"/>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DE"/>
                </a:p>
              </c:txPr>
              <c:dLblPos val="outEnd"/>
              <c:showLegendKey val="0"/>
              <c:showVal val="0"/>
              <c:showCatName val="1"/>
              <c:showSerName val="0"/>
              <c:showPercent val="1"/>
              <c:showBubbleSize val="0"/>
              <c:extLst>
                <c:ext xmlns:c16="http://schemas.microsoft.com/office/drawing/2014/chart" uri="{C3380CC4-5D6E-409C-BE32-E72D297353CC}">
                  <c16:uniqueId val="{00000003-2796-4BB7-BC05-C571F5F0F2F4}"/>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DE"/>
                </a:p>
              </c:txPr>
              <c:dLblPos val="outEnd"/>
              <c:showLegendKey val="0"/>
              <c:showVal val="0"/>
              <c:showCatName val="1"/>
              <c:showSerName val="0"/>
              <c:showPercent val="1"/>
              <c:showBubbleSize val="0"/>
              <c:extLst>
                <c:ext xmlns:c16="http://schemas.microsoft.com/office/drawing/2014/chart" uri="{C3380CC4-5D6E-409C-BE32-E72D297353CC}">
                  <c16:uniqueId val="{00000005-2796-4BB7-BC05-C571F5F0F2F4}"/>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DE"/>
                </a:p>
              </c:txPr>
              <c:dLblPos val="outEnd"/>
              <c:showLegendKey val="0"/>
              <c:showVal val="0"/>
              <c:showCatName val="1"/>
              <c:showSerName val="0"/>
              <c:showPercent val="1"/>
              <c:showBubbleSize val="0"/>
              <c:extLst>
                <c:ext xmlns:c16="http://schemas.microsoft.com/office/drawing/2014/chart" uri="{C3380CC4-5D6E-409C-BE32-E72D297353CC}">
                  <c16:uniqueId val="{00000007-2796-4BB7-BC05-C571F5F0F2F4}"/>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DE"/>
                </a:p>
              </c:txPr>
              <c:dLblPos val="outEnd"/>
              <c:showLegendKey val="0"/>
              <c:showVal val="0"/>
              <c:showCatName val="1"/>
              <c:showSerName val="0"/>
              <c:showPercent val="1"/>
              <c:showBubbleSize val="0"/>
              <c:extLst>
                <c:ext xmlns:c16="http://schemas.microsoft.com/office/drawing/2014/chart" uri="{C3380CC4-5D6E-409C-BE32-E72D297353CC}">
                  <c16:uniqueId val="{00000009-2796-4BB7-BC05-C571F5F0F2F4}"/>
                </c:ext>
              </c:extLst>
            </c:dLbl>
            <c:dLbl>
              <c:idx val="5"/>
              <c:delete val="1"/>
              <c:extLst>
                <c:ext xmlns:c15="http://schemas.microsoft.com/office/drawing/2012/chart" uri="{CE6537A1-D6FC-4f65-9D91-7224C49458BB}"/>
                <c:ext xmlns:c16="http://schemas.microsoft.com/office/drawing/2014/chart" uri="{C3380CC4-5D6E-409C-BE32-E72D297353CC}">
                  <c16:uniqueId val="{0000000B-2796-4BB7-BC05-C571F5F0F2F4}"/>
                </c:ext>
              </c:extLst>
            </c:dLbl>
            <c:dLbl>
              <c:idx val="6"/>
              <c:delete val="1"/>
              <c:extLst>
                <c:ext xmlns:c15="http://schemas.microsoft.com/office/drawing/2012/chart" uri="{CE6537A1-D6FC-4f65-9D91-7224C49458BB}"/>
                <c:ext xmlns:c16="http://schemas.microsoft.com/office/drawing/2014/chart" uri="{C3380CC4-5D6E-409C-BE32-E72D297353CC}">
                  <c16:uniqueId val="{0000000D-2796-4BB7-BC05-C571F5F0F2F4}"/>
                </c:ext>
              </c:extLst>
            </c:dLbl>
            <c:dLbl>
              <c:idx val="7"/>
              <c:delete val="1"/>
              <c:extLst>
                <c:ext xmlns:c15="http://schemas.microsoft.com/office/drawing/2012/chart" uri="{CE6537A1-D6FC-4f65-9D91-7224C49458BB}"/>
                <c:ext xmlns:c16="http://schemas.microsoft.com/office/drawing/2014/chart" uri="{C3380CC4-5D6E-409C-BE32-E72D297353CC}">
                  <c16:uniqueId val="{0000000F-2796-4BB7-BC05-C571F5F0F2F4}"/>
                </c:ext>
              </c:extLst>
            </c:dLbl>
            <c:dLbl>
              <c:idx val="8"/>
              <c:delete val="1"/>
              <c:extLst>
                <c:ext xmlns:c15="http://schemas.microsoft.com/office/drawing/2012/chart" uri="{CE6537A1-D6FC-4f65-9D91-7224C49458BB}"/>
                <c:ext xmlns:c16="http://schemas.microsoft.com/office/drawing/2014/chart" uri="{C3380CC4-5D6E-409C-BE32-E72D297353CC}">
                  <c16:uniqueId val="{00000011-2796-4BB7-BC05-C571F5F0F2F4}"/>
                </c:ext>
              </c:extLst>
            </c:dLbl>
            <c:dLbl>
              <c:idx val="9"/>
              <c:delete val="1"/>
              <c:extLst>
                <c:ext xmlns:c15="http://schemas.microsoft.com/office/drawing/2012/chart" uri="{CE6537A1-D6FC-4f65-9D91-7224C49458BB}"/>
                <c:ext xmlns:c16="http://schemas.microsoft.com/office/drawing/2014/chart" uri="{C3380CC4-5D6E-409C-BE32-E72D297353CC}">
                  <c16:uniqueId val="{00000013-2796-4BB7-BC05-C571F5F0F2F4}"/>
                </c:ext>
              </c:extLst>
            </c:dLbl>
            <c:dLbl>
              <c:idx val="10"/>
              <c:delete val="1"/>
              <c:extLst>
                <c:ext xmlns:c15="http://schemas.microsoft.com/office/drawing/2012/chart" uri="{CE6537A1-D6FC-4f65-9D91-7224C49458BB}"/>
                <c:ext xmlns:c16="http://schemas.microsoft.com/office/drawing/2014/chart" uri="{C3380CC4-5D6E-409C-BE32-E72D297353CC}">
                  <c16:uniqueId val="{00000015-2796-4BB7-BC05-C571F5F0F2F4}"/>
                </c:ext>
              </c:extLst>
            </c:dLbl>
            <c:dLbl>
              <c:idx val="11"/>
              <c:delete val="1"/>
              <c:extLst>
                <c:ext xmlns:c15="http://schemas.microsoft.com/office/drawing/2012/chart" uri="{CE6537A1-D6FC-4f65-9D91-7224C49458BB}"/>
                <c:ext xmlns:c16="http://schemas.microsoft.com/office/drawing/2014/chart" uri="{C3380CC4-5D6E-409C-BE32-E72D297353CC}">
                  <c16:uniqueId val="{00000017-2796-4BB7-BC05-C571F5F0F2F4}"/>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Sheet3!$I$28:$I$40</c:f>
              <c:strCache>
                <c:ptCount val="12"/>
                <c:pt idx="0">
                  <c:v>Shooter</c:v>
                </c:pt>
                <c:pt idx="1">
                  <c:v>Sports</c:v>
                </c:pt>
                <c:pt idx="2">
                  <c:v>Action</c:v>
                </c:pt>
                <c:pt idx="3">
                  <c:v>Role-Playing</c:v>
                </c:pt>
                <c:pt idx="4">
                  <c:v>Fighting</c:v>
                </c:pt>
                <c:pt idx="5">
                  <c:v>Racing</c:v>
                </c:pt>
                <c:pt idx="6">
                  <c:v>Platform</c:v>
                </c:pt>
                <c:pt idx="7">
                  <c:v>Adventure</c:v>
                </c:pt>
                <c:pt idx="8">
                  <c:v>Strategy</c:v>
                </c:pt>
                <c:pt idx="9">
                  <c:v>Simulation</c:v>
                </c:pt>
                <c:pt idx="10">
                  <c:v>Misc</c:v>
                </c:pt>
                <c:pt idx="11">
                  <c:v>NA</c:v>
                </c:pt>
              </c:strCache>
            </c:strRef>
          </c:cat>
          <c:val>
            <c:numRef>
              <c:f>Sheet3!$J$28:$J$40</c:f>
              <c:numCache>
                <c:formatCode>General</c:formatCode>
                <c:ptCount val="12"/>
                <c:pt idx="0">
                  <c:v>7.7</c:v>
                </c:pt>
                <c:pt idx="1">
                  <c:v>7.3599999999999985</c:v>
                </c:pt>
                <c:pt idx="2">
                  <c:v>6.3600000000000012</c:v>
                </c:pt>
                <c:pt idx="3">
                  <c:v>1.29</c:v>
                </c:pt>
                <c:pt idx="4">
                  <c:v>1.1499999999999999</c:v>
                </c:pt>
                <c:pt idx="5">
                  <c:v>1.1400000000000001</c:v>
                </c:pt>
                <c:pt idx="6">
                  <c:v>0.87</c:v>
                </c:pt>
                <c:pt idx="7">
                  <c:v>0.39</c:v>
                </c:pt>
                <c:pt idx="8">
                  <c:v>0.32000000000000006</c:v>
                </c:pt>
                <c:pt idx="9">
                  <c:v>9.0000000000000011E-2</c:v>
                </c:pt>
                <c:pt idx="10">
                  <c:v>0.09</c:v>
                </c:pt>
                <c:pt idx="11">
                  <c:v>0</c:v>
                </c:pt>
              </c:numCache>
            </c:numRef>
          </c:val>
          <c:extLst>
            <c:ext xmlns:c16="http://schemas.microsoft.com/office/drawing/2014/chart" uri="{C3380CC4-5D6E-409C-BE32-E72D297353CC}">
              <c16:uniqueId val="{00000018-2796-4BB7-BC05-C571F5F0F2F4}"/>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[1.10 Final Task.xlsx]Sheet3!PivotTable6</c:name>
    <c:fmtId val="-1"/>
  </c:pivotSource>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Genre</a:t>
            </a:r>
            <a:r>
              <a:rPr lang="en-US" baseline="0"/>
              <a:t> by NA</a:t>
            </a:r>
            <a:endParaRPr lang="en-US"/>
          </a:p>
        </c:rich>
      </c:tx>
      <c:layout>
        <c:manualLayout>
          <c:xMode val="edge"/>
          <c:yMode val="edge"/>
          <c:x val="0.32411111111111118"/>
          <c:y val="2.7777777777777776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DE"/>
        </a:p>
      </c:txPr>
    </c:title>
    <c:autoTitleDeleted val="0"/>
    <c:pivotFmts>
      <c:pivotFmt>
        <c:idx val="0"/>
        <c:spPr>
          <a:solidFill>
            <a:schemeClr val="accent1"/>
          </a:solidFill>
          <a:ln>
            <a:noFill/>
          </a:ln>
          <a:effectLst>
            <a:outerShdw blurRad="63500" sx="102000" sy="102000" algn="ctr" rotWithShape="0">
              <a:prstClr val="black">
                <a:alpha val="20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2"/>
        <c:spPr>
          <a:solidFill>
            <a:schemeClr val="accent2"/>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3"/>
        <c:spPr>
          <a:solidFill>
            <a:schemeClr val="accent3"/>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4"/>
        <c:spPr>
          <a:solidFill>
            <a:schemeClr val="accent4"/>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5"/>
        <c:spPr>
          <a:solidFill>
            <a:schemeClr val="accent5"/>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6"/>
        <c:spPr>
          <a:solidFill>
            <a:schemeClr val="accent6"/>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2">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3">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4">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2"/>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3"/>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4"/>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5"/>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6"/>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7"/>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3"/>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4"/>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5"/>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6"/>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7"/>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8"/>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s>
    <c:plotArea>
      <c:layout/>
      <c:pieChart>
        <c:varyColors val="1"/>
        <c:ser>
          <c:idx val="0"/>
          <c:order val="0"/>
          <c:tx>
            <c:strRef>
              <c:f>Sheet3!$J$10</c:f>
              <c:strCache>
                <c:ptCount val="1"/>
                <c:pt idx="0">
                  <c:v>Total</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2C49-4707-9DD1-7AC80981E1C2}"/>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2C49-4707-9DD1-7AC80981E1C2}"/>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2C49-4707-9DD1-7AC80981E1C2}"/>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2C49-4707-9DD1-7AC80981E1C2}"/>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2C49-4707-9DD1-7AC80981E1C2}"/>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2C49-4707-9DD1-7AC80981E1C2}"/>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2C49-4707-9DD1-7AC80981E1C2}"/>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2C49-4707-9DD1-7AC80981E1C2}"/>
              </c:ext>
            </c:extLst>
          </c:dPt>
          <c:dPt>
            <c:idx val="8"/>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2C49-4707-9DD1-7AC80981E1C2}"/>
              </c:ext>
            </c:extLst>
          </c:dPt>
          <c:dPt>
            <c:idx val="9"/>
            <c:bubble3D val="0"/>
            <c:spPr>
              <a:solidFill>
                <a:schemeClr val="accent4">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3-2C49-4707-9DD1-7AC80981E1C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6="http://schemas.microsoft.com/office/drawing/2014/chart" uri="{C3380CC4-5D6E-409C-BE32-E72D297353CC}">
                  <c16:uniqueId val="{00000001-2C49-4707-9DD1-7AC80981E1C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DE"/>
                </a:p>
              </c:txPr>
              <c:dLblPos val="outEnd"/>
              <c:showLegendKey val="0"/>
              <c:showVal val="0"/>
              <c:showCatName val="1"/>
              <c:showSerName val="0"/>
              <c:showPercent val="1"/>
              <c:showBubbleSize val="0"/>
              <c:extLst>
                <c:ext xmlns:c16="http://schemas.microsoft.com/office/drawing/2014/chart" uri="{C3380CC4-5D6E-409C-BE32-E72D297353CC}">
                  <c16:uniqueId val="{00000003-2C49-4707-9DD1-7AC80981E1C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DE"/>
                </a:p>
              </c:txPr>
              <c:dLblPos val="outEnd"/>
              <c:showLegendKey val="0"/>
              <c:showVal val="0"/>
              <c:showCatName val="1"/>
              <c:showSerName val="0"/>
              <c:showPercent val="1"/>
              <c:showBubbleSize val="0"/>
              <c:extLst>
                <c:ext xmlns:c16="http://schemas.microsoft.com/office/drawing/2014/chart" uri="{C3380CC4-5D6E-409C-BE32-E72D297353CC}">
                  <c16:uniqueId val="{00000005-2C49-4707-9DD1-7AC80981E1C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DE"/>
                </a:p>
              </c:txPr>
              <c:dLblPos val="outEnd"/>
              <c:showLegendKey val="0"/>
              <c:showVal val="0"/>
              <c:showCatName val="1"/>
              <c:showSerName val="0"/>
              <c:showPercent val="1"/>
              <c:showBubbleSize val="0"/>
              <c:extLst>
                <c:ext xmlns:c16="http://schemas.microsoft.com/office/drawing/2014/chart" uri="{C3380CC4-5D6E-409C-BE32-E72D297353CC}">
                  <c16:uniqueId val="{00000007-2C49-4707-9DD1-7AC80981E1C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DE"/>
                </a:p>
              </c:txPr>
              <c:dLblPos val="outEnd"/>
              <c:showLegendKey val="0"/>
              <c:showVal val="0"/>
              <c:showCatName val="1"/>
              <c:showSerName val="0"/>
              <c:showPercent val="1"/>
              <c:showBubbleSize val="0"/>
              <c:extLst>
                <c:ext xmlns:c16="http://schemas.microsoft.com/office/drawing/2014/chart" uri="{C3380CC4-5D6E-409C-BE32-E72D297353CC}">
                  <c16:uniqueId val="{00000009-2C49-4707-9DD1-7AC80981E1C2}"/>
                </c:ext>
              </c:extLst>
            </c:dLbl>
            <c:dLbl>
              <c:idx val="5"/>
              <c:delete val="1"/>
              <c:extLst>
                <c:ext xmlns:c15="http://schemas.microsoft.com/office/drawing/2012/chart" uri="{CE6537A1-D6FC-4f65-9D91-7224C49458BB}"/>
                <c:ext xmlns:c16="http://schemas.microsoft.com/office/drawing/2014/chart" uri="{C3380CC4-5D6E-409C-BE32-E72D297353CC}">
                  <c16:uniqueId val="{0000000B-2C49-4707-9DD1-7AC80981E1C2}"/>
                </c:ext>
              </c:extLst>
            </c:dLbl>
            <c:dLbl>
              <c:idx val="6"/>
              <c:delete val="1"/>
              <c:extLst>
                <c:ext xmlns:c15="http://schemas.microsoft.com/office/drawing/2012/chart" uri="{CE6537A1-D6FC-4f65-9D91-7224C49458BB}"/>
                <c:ext xmlns:c16="http://schemas.microsoft.com/office/drawing/2014/chart" uri="{C3380CC4-5D6E-409C-BE32-E72D297353CC}">
                  <c16:uniqueId val="{0000000D-2C49-4707-9DD1-7AC80981E1C2}"/>
                </c:ext>
              </c:extLst>
            </c:dLbl>
            <c:dLbl>
              <c:idx val="7"/>
              <c:delete val="1"/>
              <c:extLst>
                <c:ext xmlns:c15="http://schemas.microsoft.com/office/drawing/2012/chart" uri="{CE6537A1-D6FC-4f65-9D91-7224C49458BB}"/>
                <c:ext xmlns:c16="http://schemas.microsoft.com/office/drawing/2014/chart" uri="{C3380CC4-5D6E-409C-BE32-E72D297353CC}">
                  <c16:uniqueId val="{0000000F-2C49-4707-9DD1-7AC80981E1C2}"/>
                </c:ext>
              </c:extLst>
            </c:dLbl>
            <c:dLbl>
              <c:idx val="8"/>
              <c:delete val="1"/>
              <c:extLst>
                <c:ext xmlns:c15="http://schemas.microsoft.com/office/drawing/2012/chart" uri="{CE6537A1-D6FC-4f65-9D91-7224C49458BB}"/>
                <c:ext xmlns:c16="http://schemas.microsoft.com/office/drawing/2014/chart" uri="{C3380CC4-5D6E-409C-BE32-E72D297353CC}">
                  <c16:uniqueId val="{00000011-2C49-4707-9DD1-7AC80981E1C2}"/>
                </c:ext>
              </c:extLst>
            </c:dLbl>
            <c:dLbl>
              <c:idx val="9"/>
              <c:delete val="1"/>
              <c:extLst>
                <c:ext xmlns:c15="http://schemas.microsoft.com/office/drawing/2012/chart" uri="{CE6537A1-D6FC-4f65-9D91-7224C49458BB}"/>
                <c:ext xmlns:c16="http://schemas.microsoft.com/office/drawing/2014/chart" uri="{C3380CC4-5D6E-409C-BE32-E72D297353CC}">
                  <c16:uniqueId val="{00000013-2C49-4707-9DD1-7AC80981E1C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Sheet3!$I$11:$I$21</c:f>
              <c:strCache>
                <c:ptCount val="10"/>
                <c:pt idx="0">
                  <c:v>Shooter</c:v>
                </c:pt>
                <c:pt idx="1">
                  <c:v>Action</c:v>
                </c:pt>
                <c:pt idx="2">
                  <c:v>Sports</c:v>
                </c:pt>
                <c:pt idx="3">
                  <c:v>Fighting</c:v>
                </c:pt>
                <c:pt idx="4">
                  <c:v>Role-Playing</c:v>
                </c:pt>
                <c:pt idx="5">
                  <c:v>Platform</c:v>
                </c:pt>
                <c:pt idx="6">
                  <c:v>Adventure</c:v>
                </c:pt>
                <c:pt idx="7">
                  <c:v>Racing</c:v>
                </c:pt>
                <c:pt idx="8">
                  <c:v>Misc</c:v>
                </c:pt>
                <c:pt idx="9">
                  <c:v>Strategy</c:v>
                </c:pt>
              </c:strCache>
            </c:strRef>
          </c:cat>
          <c:val>
            <c:numRef>
              <c:f>Sheet3!$J$11:$J$21</c:f>
              <c:numCache>
                <c:formatCode>General</c:formatCode>
                <c:ptCount val="10"/>
                <c:pt idx="0">
                  <c:v>7.44</c:v>
                </c:pt>
                <c:pt idx="1">
                  <c:v>5.870000000000001</c:v>
                </c:pt>
                <c:pt idx="2">
                  <c:v>4.57</c:v>
                </c:pt>
                <c:pt idx="3">
                  <c:v>1.6</c:v>
                </c:pt>
                <c:pt idx="4">
                  <c:v>1.3900000000000001</c:v>
                </c:pt>
                <c:pt idx="5">
                  <c:v>0.79</c:v>
                </c:pt>
                <c:pt idx="6">
                  <c:v>0.34</c:v>
                </c:pt>
                <c:pt idx="7">
                  <c:v>0.33</c:v>
                </c:pt>
                <c:pt idx="8">
                  <c:v>0.22</c:v>
                </c:pt>
                <c:pt idx="9">
                  <c:v>0.11</c:v>
                </c:pt>
              </c:numCache>
            </c:numRef>
          </c:val>
          <c:extLst>
            <c:ext xmlns:c16="http://schemas.microsoft.com/office/drawing/2014/chart" uri="{C3380CC4-5D6E-409C-BE32-E72D297353CC}">
              <c16:uniqueId val="{00000014-2C49-4707-9DD1-7AC80981E1C2}"/>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[1.10 Final Task.xlsx]Sheet3!PivotTable9</c:name>
    <c:fmtId val="-1"/>
  </c:pivotSource>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Genre</a:t>
            </a:r>
            <a:r>
              <a:rPr lang="en-US" baseline="0"/>
              <a:t> by JP</a:t>
            </a:r>
            <a:endParaRPr lang="en-US"/>
          </a:p>
        </c:rich>
      </c:tx>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DE"/>
        </a:p>
      </c:txPr>
    </c:title>
    <c:autoTitleDeleted val="0"/>
    <c:pivotFmts>
      <c:pivotFmt>
        <c:idx val="0"/>
        <c:spPr>
          <a:solidFill>
            <a:schemeClr val="accent1"/>
          </a:solidFill>
          <a:ln>
            <a:noFill/>
          </a:ln>
          <a:effectLst>
            <a:outerShdw blurRad="63500" sx="102000" sy="102000" algn="ctr" rotWithShape="0">
              <a:prstClr val="black">
                <a:alpha val="20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accent6">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5">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4">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3">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2">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6"/>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9"/>
        <c:spPr>
          <a:solidFill>
            <a:schemeClr val="accent2"/>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10"/>
        <c:spPr>
          <a:solidFill>
            <a:schemeClr val="accent3"/>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11"/>
        <c:spPr>
          <a:solidFill>
            <a:schemeClr val="accent4"/>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12"/>
        <c:spPr>
          <a:solidFill>
            <a:schemeClr val="accent5"/>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13"/>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4"/>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5"/>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6"/>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7"/>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8"/>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9"/>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7"/>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8"/>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9"/>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30"/>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3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32"/>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s>
    <c:plotArea>
      <c:layout/>
      <c:pieChart>
        <c:varyColors val="1"/>
        <c:ser>
          <c:idx val="0"/>
          <c:order val="0"/>
          <c:tx>
            <c:strRef>
              <c:f>Sheet3!$K$43</c:f>
              <c:strCache>
                <c:ptCount val="1"/>
                <c:pt idx="0">
                  <c:v>Total</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5296-44EA-87C9-16A8DF98FCF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5296-44EA-87C9-16A8DF98FCF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5296-44EA-87C9-16A8DF98FCF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5296-44EA-87C9-16A8DF98FCF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5296-44EA-87C9-16A8DF98FCF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5296-44EA-87C9-16A8DF98FCF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5296-44EA-87C9-16A8DF98FCF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5296-44EA-87C9-16A8DF98FCF7}"/>
              </c:ext>
            </c:extLst>
          </c:dPt>
          <c:dPt>
            <c:idx val="8"/>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5296-44EA-87C9-16A8DF98FCF7}"/>
              </c:ext>
            </c:extLst>
          </c:dPt>
          <c:dPt>
            <c:idx val="9"/>
            <c:bubble3D val="0"/>
            <c:spPr>
              <a:solidFill>
                <a:schemeClr val="accent4">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3-5296-44EA-87C9-16A8DF98FCF7}"/>
              </c:ext>
            </c:extLst>
          </c:dPt>
          <c:dPt>
            <c:idx val="10"/>
            <c:bubble3D val="0"/>
            <c:spPr>
              <a:solidFill>
                <a:schemeClr val="accent5">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5-5296-44EA-87C9-16A8DF98FCF7}"/>
              </c:ext>
            </c:extLst>
          </c:dPt>
          <c:dPt>
            <c:idx val="11"/>
            <c:bubble3D val="0"/>
            <c:spPr>
              <a:solidFill>
                <a:schemeClr val="accent6">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7-5296-44EA-87C9-16A8DF98FCF7}"/>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extLst>
                <c:ext xmlns:c16="http://schemas.microsoft.com/office/drawing/2014/chart" uri="{C3380CC4-5D6E-409C-BE32-E72D297353CC}">
                  <c16:uniqueId val="{00000001-5296-44EA-87C9-16A8DF98FCF7}"/>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DE"/>
                </a:p>
              </c:txPr>
              <c:dLblPos val="outEnd"/>
              <c:showLegendKey val="0"/>
              <c:showVal val="0"/>
              <c:showCatName val="1"/>
              <c:showSerName val="0"/>
              <c:showPercent val="1"/>
              <c:showBubbleSize val="0"/>
              <c:extLst>
                <c:ext xmlns:c16="http://schemas.microsoft.com/office/drawing/2014/chart" uri="{C3380CC4-5D6E-409C-BE32-E72D297353CC}">
                  <c16:uniqueId val="{00000003-5296-44EA-87C9-16A8DF98FCF7}"/>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DE"/>
                </a:p>
              </c:txPr>
              <c:dLblPos val="outEnd"/>
              <c:showLegendKey val="0"/>
              <c:showVal val="0"/>
              <c:showCatName val="1"/>
              <c:showSerName val="0"/>
              <c:showPercent val="1"/>
              <c:showBubbleSize val="0"/>
              <c:extLst>
                <c:ext xmlns:c16="http://schemas.microsoft.com/office/drawing/2014/chart" uri="{C3380CC4-5D6E-409C-BE32-E72D297353CC}">
                  <c16:uniqueId val="{00000005-5296-44EA-87C9-16A8DF98FCF7}"/>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DE"/>
                </a:p>
              </c:txPr>
              <c:dLblPos val="outEnd"/>
              <c:showLegendKey val="0"/>
              <c:showVal val="0"/>
              <c:showCatName val="1"/>
              <c:showSerName val="0"/>
              <c:showPercent val="1"/>
              <c:showBubbleSize val="0"/>
              <c:extLst>
                <c:ext xmlns:c16="http://schemas.microsoft.com/office/drawing/2014/chart" uri="{C3380CC4-5D6E-409C-BE32-E72D297353CC}">
                  <c16:uniqueId val="{00000007-5296-44EA-87C9-16A8DF98FCF7}"/>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DE"/>
                </a:p>
              </c:txPr>
              <c:dLblPos val="outEnd"/>
              <c:showLegendKey val="0"/>
              <c:showVal val="0"/>
              <c:showCatName val="1"/>
              <c:showSerName val="0"/>
              <c:showPercent val="1"/>
              <c:showBubbleSize val="0"/>
              <c:extLst>
                <c:ext xmlns:c16="http://schemas.microsoft.com/office/drawing/2014/chart" uri="{C3380CC4-5D6E-409C-BE32-E72D297353CC}">
                  <c16:uniqueId val="{00000009-5296-44EA-87C9-16A8DF98FCF7}"/>
                </c:ext>
              </c:extLst>
            </c:dLbl>
            <c:dLbl>
              <c:idx val="5"/>
              <c:delete val="1"/>
              <c:extLst>
                <c:ext xmlns:c15="http://schemas.microsoft.com/office/drawing/2012/chart" uri="{CE6537A1-D6FC-4f65-9D91-7224C49458BB}"/>
                <c:ext xmlns:c16="http://schemas.microsoft.com/office/drawing/2014/chart" uri="{C3380CC4-5D6E-409C-BE32-E72D297353CC}">
                  <c16:uniqueId val="{0000000B-5296-44EA-87C9-16A8DF98FCF7}"/>
                </c:ext>
              </c:extLst>
            </c:dLbl>
            <c:dLbl>
              <c:idx val="6"/>
              <c:delete val="1"/>
              <c:extLst>
                <c:ext xmlns:c15="http://schemas.microsoft.com/office/drawing/2012/chart" uri="{CE6537A1-D6FC-4f65-9D91-7224C49458BB}"/>
                <c:ext xmlns:c16="http://schemas.microsoft.com/office/drawing/2014/chart" uri="{C3380CC4-5D6E-409C-BE32-E72D297353CC}">
                  <c16:uniqueId val="{0000000D-5296-44EA-87C9-16A8DF98FCF7}"/>
                </c:ext>
              </c:extLst>
            </c:dLbl>
            <c:dLbl>
              <c:idx val="7"/>
              <c:delete val="1"/>
              <c:extLst>
                <c:ext xmlns:c15="http://schemas.microsoft.com/office/drawing/2012/chart" uri="{CE6537A1-D6FC-4f65-9D91-7224C49458BB}"/>
                <c:ext xmlns:c16="http://schemas.microsoft.com/office/drawing/2014/chart" uri="{C3380CC4-5D6E-409C-BE32-E72D297353CC}">
                  <c16:uniqueId val="{0000000F-5296-44EA-87C9-16A8DF98FCF7}"/>
                </c:ext>
              </c:extLst>
            </c:dLbl>
            <c:dLbl>
              <c:idx val="8"/>
              <c:delete val="1"/>
              <c:extLst>
                <c:ext xmlns:c15="http://schemas.microsoft.com/office/drawing/2012/chart" uri="{CE6537A1-D6FC-4f65-9D91-7224C49458BB}"/>
                <c:ext xmlns:c16="http://schemas.microsoft.com/office/drawing/2014/chart" uri="{C3380CC4-5D6E-409C-BE32-E72D297353CC}">
                  <c16:uniqueId val="{00000011-5296-44EA-87C9-16A8DF98FCF7}"/>
                </c:ext>
              </c:extLst>
            </c:dLbl>
            <c:dLbl>
              <c:idx val="9"/>
              <c:delete val="1"/>
              <c:extLst>
                <c:ext xmlns:c15="http://schemas.microsoft.com/office/drawing/2012/chart" uri="{CE6537A1-D6FC-4f65-9D91-7224C49458BB}"/>
                <c:ext xmlns:c16="http://schemas.microsoft.com/office/drawing/2014/chart" uri="{C3380CC4-5D6E-409C-BE32-E72D297353CC}">
                  <c16:uniqueId val="{00000013-5296-44EA-87C9-16A8DF98FCF7}"/>
                </c:ext>
              </c:extLst>
            </c:dLbl>
            <c:dLbl>
              <c:idx val="10"/>
              <c:delete val="1"/>
              <c:extLst>
                <c:ext xmlns:c15="http://schemas.microsoft.com/office/drawing/2012/chart" uri="{CE6537A1-D6FC-4f65-9D91-7224C49458BB}"/>
                <c:ext xmlns:c16="http://schemas.microsoft.com/office/drawing/2014/chart" uri="{C3380CC4-5D6E-409C-BE32-E72D297353CC}">
                  <c16:uniqueId val="{00000015-5296-44EA-87C9-16A8DF98FCF7}"/>
                </c:ext>
              </c:extLst>
            </c:dLbl>
            <c:dLbl>
              <c:idx val="11"/>
              <c:delete val="1"/>
              <c:extLst>
                <c:ext xmlns:c15="http://schemas.microsoft.com/office/drawing/2012/chart" uri="{CE6537A1-D6FC-4f65-9D91-7224C49458BB}"/>
                <c:ext xmlns:c16="http://schemas.microsoft.com/office/drawing/2014/chart" uri="{C3380CC4-5D6E-409C-BE32-E72D297353CC}">
                  <c16:uniqueId val="{00000017-5296-44EA-87C9-16A8DF98FCF7}"/>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DE"/>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Sheet3!$J$44:$J$56</c:f>
              <c:strCache>
                <c:ptCount val="12"/>
                <c:pt idx="0">
                  <c:v>Action</c:v>
                </c:pt>
                <c:pt idx="1">
                  <c:v>Role-Playing</c:v>
                </c:pt>
                <c:pt idx="2">
                  <c:v>Adventure</c:v>
                </c:pt>
                <c:pt idx="3">
                  <c:v>Misc</c:v>
                </c:pt>
                <c:pt idx="4">
                  <c:v>Sports</c:v>
                </c:pt>
                <c:pt idx="5">
                  <c:v>Fighting</c:v>
                </c:pt>
                <c:pt idx="6">
                  <c:v>Shooter</c:v>
                </c:pt>
                <c:pt idx="7">
                  <c:v>Simulation</c:v>
                </c:pt>
                <c:pt idx="8">
                  <c:v>Platform</c:v>
                </c:pt>
                <c:pt idx="9">
                  <c:v>Strategy</c:v>
                </c:pt>
                <c:pt idx="10">
                  <c:v>NA</c:v>
                </c:pt>
                <c:pt idx="11">
                  <c:v>Racing</c:v>
                </c:pt>
              </c:strCache>
            </c:strRef>
          </c:cat>
          <c:val>
            <c:numRef>
              <c:f>Sheet3!$K$44:$K$56</c:f>
              <c:numCache>
                <c:formatCode>General</c:formatCode>
                <c:ptCount val="12"/>
                <c:pt idx="0">
                  <c:v>5.79</c:v>
                </c:pt>
                <c:pt idx="1">
                  <c:v>3.63</c:v>
                </c:pt>
                <c:pt idx="2">
                  <c:v>0.93</c:v>
                </c:pt>
                <c:pt idx="3">
                  <c:v>0.80999999999999994</c:v>
                </c:pt>
                <c:pt idx="4">
                  <c:v>0.78</c:v>
                </c:pt>
                <c:pt idx="5">
                  <c:v>0.64</c:v>
                </c:pt>
                <c:pt idx="6">
                  <c:v>0.6100000000000001</c:v>
                </c:pt>
                <c:pt idx="7">
                  <c:v>0.3</c:v>
                </c:pt>
                <c:pt idx="8">
                  <c:v>0.11000000000000001</c:v>
                </c:pt>
                <c:pt idx="9">
                  <c:v>0.05</c:v>
                </c:pt>
                <c:pt idx="10">
                  <c:v>0.04</c:v>
                </c:pt>
                <c:pt idx="11">
                  <c:v>0.01</c:v>
                </c:pt>
              </c:numCache>
            </c:numRef>
          </c:val>
          <c:extLst>
            <c:ext xmlns:c16="http://schemas.microsoft.com/office/drawing/2014/chart" uri="{C3380CC4-5D6E-409C-BE32-E72D297353CC}">
              <c16:uniqueId val="{00000018-5296-44EA-87C9-16A8DF98FCF7}"/>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[1.10 Final Task.xlsx]Sheet1!PivotTable1</c:name>
    <c:fmtId val="10"/>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Platform</a:t>
            </a:r>
            <a:r>
              <a:rPr lang="en-US" baseline="0" dirty="0"/>
              <a:t> vs Sales (2016)</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27502624671916"/>
          <c:y val="0.17511592300962381"/>
          <c:w val="0.84194181977252847"/>
          <c:h val="0.51949730242053072"/>
        </c:manualLayout>
      </c:layout>
      <c:barChart>
        <c:barDir val="col"/>
        <c:grouping val="stacked"/>
        <c:varyColors val="0"/>
        <c:ser>
          <c:idx val="0"/>
          <c:order val="0"/>
          <c:tx>
            <c:strRef>
              <c:f>Sheet1!$B$30</c:f>
              <c:strCache>
                <c:ptCount val="1"/>
                <c:pt idx="0">
                  <c:v> EU_Sales</c:v>
                </c:pt>
              </c:strCache>
            </c:strRef>
          </c:tx>
          <c:spPr>
            <a:solidFill>
              <a:schemeClr val="accent1"/>
            </a:solidFill>
            <a:ln>
              <a:noFill/>
            </a:ln>
            <a:effectLst/>
          </c:spPr>
          <c:invertIfNegative val="0"/>
          <c:cat>
            <c:strRef>
              <c:f>Sheet1!$A$31:$A$39</c:f>
              <c:strCache>
                <c:ptCount val="8"/>
                <c:pt idx="0">
                  <c:v>PS4</c:v>
                </c:pt>
                <c:pt idx="1">
                  <c:v>XOne</c:v>
                </c:pt>
                <c:pt idx="2">
                  <c:v>PC</c:v>
                </c:pt>
                <c:pt idx="3">
                  <c:v>WiiU</c:v>
                </c:pt>
                <c:pt idx="4">
                  <c:v>PS3</c:v>
                </c:pt>
                <c:pt idx="5">
                  <c:v>3DS</c:v>
                </c:pt>
                <c:pt idx="6">
                  <c:v>X360</c:v>
                </c:pt>
                <c:pt idx="7">
                  <c:v>PSV</c:v>
                </c:pt>
              </c:strCache>
            </c:strRef>
          </c:cat>
          <c:val>
            <c:numRef>
              <c:f>Sheet1!$B$31:$B$39</c:f>
              <c:numCache>
                <c:formatCode>General</c:formatCode>
                <c:ptCount val="8"/>
                <c:pt idx="0">
                  <c:v>17.480000000000004</c:v>
                </c:pt>
                <c:pt idx="1">
                  <c:v>4.63</c:v>
                </c:pt>
                <c:pt idx="2">
                  <c:v>1.59</c:v>
                </c:pt>
                <c:pt idx="3">
                  <c:v>0.99</c:v>
                </c:pt>
                <c:pt idx="4">
                  <c:v>0.8</c:v>
                </c:pt>
                <c:pt idx="5">
                  <c:v>0.56999999999999995</c:v>
                </c:pt>
                <c:pt idx="6">
                  <c:v>0.4</c:v>
                </c:pt>
                <c:pt idx="7">
                  <c:v>0.3</c:v>
                </c:pt>
              </c:numCache>
            </c:numRef>
          </c:val>
          <c:extLst>
            <c:ext xmlns:c16="http://schemas.microsoft.com/office/drawing/2014/chart" uri="{C3380CC4-5D6E-409C-BE32-E72D297353CC}">
              <c16:uniqueId val="{00000000-F7D5-4148-B14B-5C980B3B58CF}"/>
            </c:ext>
          </c:extLst>
        </c:ser>
        <c:ser>
          <c:idx val="1"/>
          <c:order val="1"/>
          <c:tx>
            <c:strRef>
              <c:f>Sheet1!$C$30</c:f>
              <c:strCache>
                <c:ptCount val="1"/>
                <c:pt idx="0">
                  <c:v> NA_Sales</c:v>
                </c:pt>
              </c:strCache>
            </c:strRef>
          </c:tx>
          <c:spPr>
            <a:solidFill>
              <a:schemeClr val="accent2"/>
            </a:solidFill>
            <a:ln>
              <a:noFill/>
            </a:ln>
            <a:effectLst/>
          </c:spPr>
          <c:invertIfNegative val="0"/>
          <c:cat>
            <c:strRef>
              <c:f>Sheet1!$A$31:$A$39</c:f>
              <c:strCache>
                <c:ptCount val="8"/>
                <c:pt idx="0">
                  <c:v>PS4</c:v>
                </c:pt>
                <c:pt idx="1">
                  <c:v>XOne</c:v>
                </c:pt>
                <c:pt idx="2">
                  <c:v>PC</c:v>
                </c:pt>
                <c:pt idx="3">
                  <c:v>WiiU</c:v>
                </c:pt>
                <c:pt idx="4">
                  <c:v>PS3</c:v>
                </c:pt>
                <c:pt idx="5">
                  <c:v>3DS</c:v>
                </c:pt>
                <c:pt idx="6">
                  <c:v>X360</c:v>
                </c:pt>
                <c:pt idx="7">
                  <c:v>PSV</c:v>
                </c:pt>
              </c:strCache>
            </c:strRef>
          </c:cat>
          <c:val>
            <c:numRef>
              <c:f>Sheet1!$C$31:$C$39</c:f>
              <c:numCache>
                <c:formatCode>General</c:formatCode>
                <c:ptCount val="8"/>
                <c:pt idx="0">
                  <c:v>11.86</c:v>
                </c:pt>
                <c:pt idx="1">
                  <c:v>6.6899999999999995</c:v>
                </c:pt>
                <c:pt idx="2">
                  <c:v>0.84000000000000008</c:v>
                </c:pt>
                <c:pt idx="3">
                  <c:v>1.49</c:v>
                </c:pt>
                <c:pt idx="4">
                  <c:v>0.4</c:v>
                </c:pt>
                <c:pt idx="5">
                  <c:v>0.83000000000000007</c:v>
                </c:pt>
                <c:pt idx="6">
                  <c:v>0.36</c:v>
                </c:pt>
                <c:pt idx="7">
                  <c:v>0.19</c:v>
                </c:pt>
              </c:numCache>
            </c:numRef>
          </c:val>
          <c:extLst>
            <c:ext xmlns:c16="http://schemas.microsoft.com/office/drawing/2014/chart" uri="{C3380CC4-5D6E-409C-BE32-E72D297353CC}">
              <c16:uniqueId val="{00000001-F7D5-4148-B14B-5C980B3B58CF}"/>
            </c:ext>
          </c:extLst>
        </c:ser>
        <c:ser>
          <c:idx val="2"/>
          <c:order val="2"/>
          <c:tx>
            <c:strRef>
              <c:f>Sheet1!$D$30</c:f>
              <c:strCache>
                <c:ptCount val="1"/>
                <c:pt idx="0">
                  <c:v> JP_Sales</c:v>
                </c:pt>
              </c:strCache>
            </c:strRef>
          </c:tx>
          <c:spPr>
            <a:solidFill>
              <a:schemeClr val="accent3"/>
            </a:solidFill>
            <a:ln>
              <a:noFill/>
            </a:ln>
            <a:effectLst/>
          </c:spPr>
          <c:invertIfNegative val="0"/>
          <c:cat>
            <c:strRef>
              <c:f>Sheet1!$A$31:$A$39</c:f>
              <c:strCache>
                <c:ptCount val="8"/>
                <c:pt idx="0">
                  <c:v>PS4</c:v>
                </c:pt>
                <c:pt idx="1">
                  <c:v>XOne</c:v>
                </c:pt>
                <c:pt idx="2">
                  <c:v>PC</c:v>
                </c:pt>
                <c:pt idx="3">
                  <c:v>WiiU</c:v>
                </c:pt>
                <c:pt idx="4">
                  <c:v>PS3</c:v>
                </c:pt>
                <c:pt idx="5">
                  <c:v>3DS</c:v>
                </c:pt>
                <c:pt idx="6">
                  <c:v>X360</c:v>
                </c:pt>
                <c:pt idx="7">
                  <c:v>PSV</c:v>
                </c:pt>
              </c:strCache>
            </c:strRef>
          </c:cat>
          <c:val>
            <c:numRef>
              <c:f>Sheet1!$D$31:$D$39</c:f>
              <c:numCache>
                <c:formatCode>General</c:formatCode>
                <c:ptCount val="8"/>
                <c:pt idx="0">
                  <c:v>4.2299999999999986</c:v>
                </c:pt>
                <c:pt idx="1">
                  <c:v>0.01</c:v>
                </c:pt>
                <c:pt idx="2">
                  <c:v>0</c:v>
                </c:pt>
                <c:pt idx="3">
                  <c:v>0.55000000000000004</c:v>
                </c:pt>
                <c:pt idx="4">
                  <c:v>1.1300000000000001</c:v>
                </c:pt>
                <c:pt idx="5">
                  <c:v>5.03</c:v>
                </c:pt>
                <c:pt idx="6">
                  <c:v>0</c:v>
                </c:pt>
                <c:pt idx="7">
                  <c:v>2.7500000000000004</c:v>
                </c:pt>
              </c:numCache>
            </c:numRef>
          </c:val>
          <c:extLst>
            <c:ext xmlns:c16="http://schemas.microsoft.com/office/drawing/2014/chart" uri="{C3380CC4-5D6E-409C-BE32-E72D297353CC}">
              <c16:uniqueId val="{00000002-F7D5-4148-B14B-5C980B3B58CF}"/>
            </c:ext>
          </c:extLst>
        </c:ser>
        <c:dLbls>
          <c:showLegendKey val="0"/>
          <c:showVal val="0"/>
          <c:showCatName val="0"/>
          <c:showSerName val="0"/>
          <c:showPercent val="0"/>
          <c:showBubbleSize val="0"/>
        </c:dLbls>
        <c:gapWidth val="150"/>
        <c:overlap val="100"/>
        <c:axId val="470260192"/>
        <c:axId val="470262160"/>
      </c:barChart>
      <c:catAx>
        <c:axId val="470260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crossAx val="470262160"/>
        <c:crosses val="autoZero"/>
        <c:auto val="1"/>
        <c:lblAlgn val="ctr"/>
        <c:lblOffset val="100"/>
        <c:noMultiLvlLbl val="0"/>
      </c:catAx>
      <c:valAx>
        <c:axId val="470262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crossAx val="470260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Top Publishers</a:t>
            </a:r>
            <a:r>
              <a:rPr lang="en-US" baseline="0"/>
              <a:t> vs Sales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DE"/>
        </a:p>
      </c:txPr>
    </c:title>
    <c:autoTitleDeleted val="0"/>
    <c:plotArea>
      <c:layout/>
      <c:barChart>
        <c:barDir val="col"/>
        <c:grouping val="stacked"/>
        <c:varyColors val="0"/>
        <c:ser>
          <c:idx val="0"/>
          <c:order val="0"/>
          <c:tx>
            <c:strRef>
              <c:f>Sheet10!$B$1</c:f>
              <c:strCache>
                <c:ptCount val="1"/>
                <c:pt idx="0">
                  <c:v>Sum of EU_Sales</c:v>
                </c:pt>
              </c:strCache>
            </c:strRef>
          </c:tx>
          <c:spPr>
            <a:solidFill>
              <a:schemeClr val="accent1"/>
            </a:solidFill>
            <a:ln>
              <a:noFill/>
            </a:ln>
            <a:effectLst/>
          </c:spPr>
          <c:invertIfNegative val="0"/>
          <c:cat>
            <c:strRef>
              <c:f>Sheet10!$A$2:$A$25</c:f>
              <c:strCache>
                <c:ptCount val="24"/>
                <c:pt idx="0">
                  <c:v>Nintendo</c:v>
                </c:pt>
                <c:pt idx="1">
                  <c:v>Electronic Arts</c:v>
                </c:pt>
                <c:pt idx="2">
                  <c:v>Activision</c:v>
                </c:pt>
                <c:pt idx="3">
                  <c:v>Ubisoft</c:v>
                </c:pt>
                <c:pt idx="4">
                  <c:v>Take-Two Interactive</c:v>
                </c:pt>
                <c:pt idx="5">
                  <c:v>Sony Computer Entertainment</c:v>
                </c:pt>
                <c:pt idx="6">
                  <c:v>Microsoft Game Studios</c:v>
                </c:pt>
                <c:pt idx="7">
                  <c:v>THQ</c:v>
                </c:pt>
                <c:pt idx="8">
                  <c:v>Sega</c:v>
                </c:pt>
                <c:pt idx="9">
                  <c:v>Namco Bandai Games</c:v>
                </c:pt>
                <c:pt idx="10">
                  <c:v>Warner Bros. Interactive Entertainment</c:v>
                </c:pt>
                <c:pt idx="11">
                  <c:v>Konami Digital Entertainment</c:v>
                </c:pt>
                <c:pt idx="12">
                  <c:v>Square Enix</c:v>
                </c:pt>
                <c:pt idx="13">
                  <c:v>Disney Interactive Studios</c:v>
                </c:pt>
                <c:pt idx="14">
                  <c:v>Capcom</c:v>
                </c:pt>
                <c:pt idx="15">
                  <c:v>Bethesda Softworks</c:v>
                </c:pt>
                <c:pt idx="16">
                  <c:v>LucasArts</c:v>
                </c:pt>
                <c:pt idx="17">
                  <c:v>505 Games</c:v>
                </c:pt>
                <c:pt idx="18">
                  <c:v>Tecmo Koei</c:v>
                </c:pt>
                <c:pt idx="19">
                  <c:v>Codemasters</c:v>
                </c:pt>
                <c:pt idx="20">
                  <c:v>Atari</c:v>
                </c:pt>
                <c:pt idx="21">
                  <c:v>Eidos Interactive</c:v>
                </c:pt>
                <c:pt idx="22">
                  <c:v>Deep Silver</c:v>
                </c:pt>
                <c:pt idx="23">
                  <c:v>Midway Games</c:v>
                </c:pt>
              </c:strCache>
            </c:strRef>
          </c:cat>
          <c:val>
            <c:numRef>
              <c:f>Sheet10!$B$2:$B$25</c:f>
              <c:numCache>
                <c:formatCode>General</c:formatCode>
                <c:ptCount val="24"/>
                <c:pt idx="0">
                  <c:v>235.34</c:v>
                </c:pt>
                <c:pt idx="1">
                  <c:v>243.79000000000011</c:v>
                </c:pt>
                <c:pt idx="2">
                  <c:v>153.19999999999996</c:v>
                </c:pt>
                <c:pt idx="3">
                  <c:v>137.24000000000007</c:v>
                </c:pt>
                <c:pt idx="4">
                  <c:v>84.950000000000159</c:v>
                </c:pt>
                <c:pt idx="5">
                  <c:v>91.160000000000011</c:v>
                </c:pt>
                <c:pt idx="6">
                  <c:v>55.920000000000009</c:v>
                </c:pt>
                <c:pt idx="7">
                  <c:v>45.540000000000063</c:v>
                </c:pt>
                <c:pt idx="8">
                  <c:v>60.880000000000067</c:v>
                </c:pt>
                <c:pt idx="9">
                  <c:v>26.88000000000001</c:v>
                </c:pt>
                <c:pt idx="10">
                  <c:v>48.590000000000025</c:v>
                </c:pt>
                <c:pt idx="11">
                  <c:v>36.690000000000055</c:v>
                </c:pt>
                <c:pt idx="12">
                  <c:v>30.210000000000004</c:v>
                </c:pt>
                <c:pt idx="13">
                  <c:v>32.130000000000024</c:v>
                </c:pt>
                <c:pt idx="14">
                  <c:v>21.610000000000003</c:v>
                </c:pt>
                <c:pt idx="15">
                  <c:v>29.800000000000004</c:v>
                </c:pt>
                <c:pt idx="16">
                  <c:v>16.799999999999997</c:v>
                </c:pt>
                <c:pt idx="17">
                  <c:v>15.899999999999991</c:v>
                </c:pt>
                <c:pt idx="18">
                  <c:v>4.4299999999999935</c:v>
                </c:pt>
                <c:pt idx="19">
                  <c:v>17.059999999999988</c:v>
                </c:pt>
                <c:pt idx="20">
                  <c:v>4.8099999999999978</c:v>
                </c:pt>
                <c:pt idx="21">
                  <c:v>8.9899999999999878</c:v>
                </c:pt>
                <c:pt idx="22">
                  <c:v>8.7899999999999956</c:v>
                </c:pt>
                <c:pt idx="23">
                  <c:v>5.8399999999999972</c:v>
                </c:pt>
              </c:numCache>
            </c:numRef>
          </c:val>
          <c:extLst>
            <c:ext xmlns:c16="http://schemas.microsoft.com/office/drawing/2014/chart" uri="{C3380CC4-5D6E-409C-BE32-E72D297353CC}">
              <c16:uniqueId val="{00000000-98D0-426A-B3D5-5886AA5F9843}"/>
            </c:ext>
          </c:extLst>
        </c:ser>
        <c:ser>
          <c:idx val="1"/>
          <c:order val="1"/>
          <c:tx>
            <c:strRef>
              <c:f>Sheet10!$C$1</c:f>
              <c:strCache>
                <c:ptCount val="1"/>
                <c:pt idx="0">
                  <c:v>Sum of JP_Sales</c:v>
                </c:pt>
              </c:strCache>
            </c:strRef>
          </c:tx>
          <c:spPr>
            <a:solidFill>
              <a:schemeClr val="accent2"/>
            </a:solidFill>
            <a:ln>
              <a:noFill/>
            </a:ln>
            <a:effectLst/>
          </c:spPr>
          <c:invertIfNegative val="0"/>
          <c:cat>
            <c:strRef>
              <c:f>Sheet10!$A$2:$A$25</c:f>
              <c:strCache>
                <c:ptCount val="24"/>
                <c:pt idx="0">
                  <c:v>Nintendo</c:v>
                </c:pt>
                <c:pt idx="1">
                  <c:v>Electronic Arts</c:v>
                </c:pt>
                <c:pt idx="2">
                  <c:v>Activision</c:v>
                </c:pt>
                <c:pt idx="3">
                  <c:v>Ubisoft</c:v>
                </c:pt>
                <c:pt idx="4">
                  <c:v>Take-Two Interactive</c:v>
                </c:pt>
                <c:pt idx="5">
                  <c:v>Sony Computer Entertainment</c:v>
                </c:pt>
                <c:pt idx="6">
                  <c:v>Microsoft Game Studios</c:v>
                </c:pt>
                <c:pt idx="7">
                  <c:v>THQ</c:v>
                </c:pt>
                <c:pt idx="8">
                  <c:v>Sega</c:v>
                </c:pt>
                <c:pt idx="9">
                  <c:v>Namco Bandai Games</c:v>
                </c:pt>
                <c:pt idx="10">
                  <c:v>Warner Bros. Interactive Entertainment</c:v>
                </c:pt>
                <c:pt idx="11">
                  <c:v>Konami Digital Entertainment</c:v>
                </c:pt>
                <c:pt idx="12">
                  <c:v>Square Enix</c:v>
                </c:pt>
                <c:pt idx="13">
                  <c:v>Disney Interactive Studios</c:v>
                </c:pt>
                <c:pt idx="14">
                  <c:v>Capcom</c:v>
                </c:pt>
                <c:pt idx="15">
                  <c:v>Bethesda Softworks</c:v>
                </c:pt>
                <c:pt idx="16">
                  <c:v>LucasArts</c:v>
                </c:pt>
                <c:pt idx="17">
                  <c:v>505 Games</c:v>
                </c:pt>
                <c:pt idx="18">
                  <c:v>Tecmo Koei</c:v>
                </c:pt>
                <c:pt idx="19">
                  <c:v>Codemasters</c:v>
                </c:pt>
                <c:pt idx="20">
                  <c:v>Atari</c:v>
                </c:pt>
                <c:pt idx="21">
                  <c:v>Eidos Interactive</c:v>
                </c:pt>
                <c:pt idx="22">
                  <c:v>Deep Silver</c:v>
                </c:pt>
                <c:pt idx="23">
                  <c:v>Midway Games</c:v>
                </c:pt>
              </c:strCache>
            </c:strRef>
          </c:cat>
          <c:val>
            <c:numRef>
              <c:f>Sheet10!$C$2:$C$25</c:f>
              <c:numCache>
                <c:formatCode>General</c:formatCode>
                <c:ptCount val="24"/>
                <c:pt idx="0">
                  <c:v>195.04000000000028</c:v>
                </c:pt>
                <c:pt idx="1">
                  <c:v>6.2399999999999798</c:v>
                </c:pt>
                <c:pt idx="2">
                  <c:v>5.2599999999999936</c:v>
                </c:pt>
                <c:pt idx="3">
                  <c:v>4.949999999999994</c:v>
                </c:pt>
                <c:pt idx="4">
                  <c:v>4.279999999999994</c:v>
                </c:pt>
                <c:pt idx="5">
                  <c:v>14.349999999999977</c:v>
                </c:pt>
                <c:pt idx="6">
                  <c:v>2.42</c:v>
                </c:pt>
                <c:pt idx="7">
                  <c:v>0.81000000000000028</c:v>
                </c:pt>
                <c:pt idx="8">
                  <c:v>23.749999999999986</c:v>
                </c:pt>
                <c:pt idx="9">
                  <c:v>69.8</c:v>
                </c:pt>
                <c:pt idx="10">
                  <c:v>1.0300000000000002</c:v>
                </c:pt>
                <c:pt idx="11">
                  <c:v>36.419999999999973</c:v>
                </c:pt>
                <c:pt idx="12">
                  <c:v>40.939999999999976</c:v>
                </c:pt>
                <c:pt idx="13">
                  <c:v>0.55999999999999994</c:v>
                </c:pt>
                <c:pt idx="14">
                  <c:v>36.910000000000039</c:v>
                </c:pt>
                <c:pt idx="15">
                  <c:v>1.4400000000000002</c:v>
                </c:pt>
                <c:pt idx="16">
                  <c:v>0.02</c:v>
                </c:pt>
                <c:pt idx="17">
                  <c:v>1.7200000000000004</c:v>
                </c:pt>
                <c:pt idx="18">
                  <c:v>16.70000000000001</c:v>
                </c:pt>
                <c:pt idx="19">
                  <c:v>0.60000000000000009</c:v>
                </c:pt>
                <c:pt idx="20">
                  <c:v>3.3499999999999988</c:v>
                </c:pt>
                <c:pt idx="21">
                  <c:v>0.33000000000000007</c:v>
                </c:pt>
                <c:pt idx="22">
                  <c:v>1.0900000000000003</c:v>
                </c:pt>
                <c:pt idx="23">
                  <c:v>0.02</c:v>
                </c:pt>
              </c:numCache>
            </c:numRef>
          </c:val>
          <c:extLst>
            <c:ext xmlns:c16="http://schemas.microsoft.com/office/drawing/2014/chart" uri="{C3380CC4-5D6E-409C-BE32-E72D297353CC}">
              <c16:uniqueId val="{00000001-98D0-426A-B3D5-5886AA5F9843}"/>
            </c:ext>
          </c:extLst>
        </c:ser>
        <c:ser>
          <c:idx val="2"/>
          <c:order val="2"/>
          <c:tx>
            <c:strRef>
              <c:f>Sheet10!$D$1</c:f>
              <c:strCache>
                <c:ptCount val="1"/>
                <c:pt idx="0">
                  <c:v>Sum of NA_Sales</c:v>
                </c:pt>
              </c:strCache>
            </c:strRef>
          </c:tx>
          <c:spPr>
            <a:solidFill>
              <a:schemeClr val="accent3"/>
            </a:solidFill>
            <a:ln>
              <a:noFill/>
            </a:ln>
            <a:effectLst/>
          </c:spPr>
          <c:invertIfNegative val="0"/>
          <c:cat>
            <c:strRef>
              <c:f>Sheet10!$A$2:$A$25</c:f>
              <c:strCache>
                <c:ptCount val="24"/>
                <c:pt idx="0">
                  <c:v>Nintendo</c:v>
                </c:pt>
                <c:pt idx="1">
                  <c:v>Electronic Arts</c:v>
                </c:pt>
                <c:pt idx="2">
                  <c:v>Activision</c:v>
                </c:pt>
                <c:pt idx="3">
                  <c:v>Ubisoft</c:v>
                </c:pt>
                <c:pt idx="4">
                  <c:v>Take-Two Interactive</c:v>
                </c:pt>
                <c:pt idx="5">
                  <c:v>Sony Computer Entertainment</c:v>
                </c:pt>
                <c:pt idx="6">
                  <c:v>Microsoft Game Studios</c:v>
                </c:pt>
                <c:pt idx="7">
                  <c:v>THQ</c:v>
                </c:pt>
                <c:pt idx="8">
                  <c:v>Sega</c:v>
                </c:pt>
                <c:pt idx="9">
                  <c:v>Namco Bandai Games</c:v>
                </c:pt>
                <c:pt idx="10">
                  <c:v>Warner Bros. Interactive Entertainment</c:v>
                </c:pt>
                <c:pt idx="11">
                  <c:v>Konami Digital Entertainment</c:v>
                </c:pt>
                <c:pt idx="12">
                  <c:v>Square Enix</c:v>
                </c:pt>
                <c:pt idx="13">
                  <c:v>Disney Interactive Studios</c:v>
                </c:pt>
                <c:pt idx="14">
                  <c:v>Capcom</c:v>
                </c:pt>
                <c:pt idx="15">
                  <c:v>Bethesda Softworks</c:v>
                </c:pt>
                <c:pt idx="16">
                  <c:v>LucasArts</c:v>
                </c:pt>
                <c:pt idx="17">
                  <c:v>505 Games</c:v>
                </c:pt>
                <c:pt idx="18">
                  <c:v>Tecmo Koei</c:v>
                </c:pt>
                <c:pt idx="19">
                  <c:v>Codemasters</c:v>
                </c:pt>
                <c:pt idx="20">
                  <c:v>Atari</c:v>
                </c:pt>
                <c:pt idx="21">
                  <c:v>Eidos Interactive</c:v>
                </c:pt>
                <c:pt idx="22">
                  <c:v>Deep Silver</c:v>
                </c:pt>
                <c:pt idx="23">
                  <c:v>Midway Games</c:v>
                </c:pt>
              </c:strCache>
            </c:strRef>
          </c:cat>
          <c:val>
            <c:numRef>
              <c:f>Sheet10!$D$2:$D$25</c:f>
              <c:numCache>
                <c:formatCode>General</c:formatCode>
                <c:ptCount val="24"/>
                <c:pt idx="0">
                  <c:v>337.77999999999975</c:v>
                </c:pt>
                <c:pt idx="1">
                  <c:v>318.16999999999962</c:v>
                </c:pt>
                <c:pt idx="2">
                  <c:v>299.81</c:v>
                </c:pt>
                <c:pt idx="3">
                  <c:v>203.59000000000034</c:v>
                </c:pt>
                <c:pt idx="4">
                  <c:v>158.33000000000035</c:v>
                </c:pt>
                <c:pt idx="5">
                  <c:v>106.27999999999999</c:v>
                </c:pt>
                <c:pt idx="6">
                  <c:v>115.70000000000002</c:v>
                </c:pt>
                <c:pt idx="7">
                  <c:v>107.13999999999996</c:v>
                </c:pt>
                <c:pt idx="8">
                  <c:v>59.830000000000055</c:v>
                </c:pt>
                <c:pt idx="9">
                  <c:v>36.660000000000004</c:v>
                </c:pt>
                <c:pt idx="10">
                  <c:v>74.929999999999936</c:v>
                </c:pt>
                <c:pt idx="11">
                  <c:v>39.370000000000012</c:v>
                </c:pt>
                <c:pt idx="12">
                  <c:v>43.260000000000034</c:v>
                </c:pt>
                <c:pt idx="13">
                  <c:v>62.490000000000009</c:v>
                </c:pt>
                <c:pt idx="14">
                  <c:v>38.679999999999971</c:v>
                </c:pt>
                <c:pt idx="15">
                  <c:v>38.4</c:v>
                </c:pt>
                <c:pt idx="16">
                  <c:v>33.080000000000013</c:v>
                </c:pt>
                <c:pt idx="17">
                  <c:v>30.38</c:v>
                </c:pt>
                <c:pt idx="18">
                  <c:v>9.0799999999999912</c:v>
                </c:pt>
                <c:pt idx="19">
                  <c:v>8.36</c:v>
                </c:pt>
                <c:pt idx="20">
                  <c:v>18.38999999999999</c:v>
                </c:pt>
                <c:pt idx="21">
                  <c:v>14.579999999999993</c:v>
                </c:pt>
                <c:pt idx="22">
                  <c:v>12.289999999999988</c:v>
                </c:pt>
                <c:pt idx="23">
                  <c:v>14.599999999999994</c:v>
                </c:pt>
              </c:numCache>
            </c:numRef>
          </c:val>
          <c:extLst>
            <c:ext xmlns:c16="http://schemas.microsoft.com/office/drawing/2014/chart" uri="{C3380CC4-5D6E-409C-BE32-E72D297353CC}">
              <c16:uniqueId val="{00000002-98D0-426A-B3D5-5886AA5F9843}"/>
            </c:ext>
          </c:extLst>
        </c:ser>
        <c:dLbls>
          <c:showLegendKey val="0"/>
          <c:showVal val="0"/>
          <c:showCatName val="0"/>
          <c:showSerName val="0"/>
          <c:showPercent val="0"/>
          <c:showBubbleSize val="0"/>
        </c:dLbls>
        <c:gapWidth val="150"/>
        <c:overlap val="100"/>
        <c:axId val="577198944"/>
        <c:axId val="577199272"/>
      </c:barChart>
      <c:catAx>
        <c:axId val="577198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crossAx val="577199272"/>
        <c:crosses val="autoZero"/>
        <c:auto val="1"/>
        <c:lblAlgn val="ctr"/>
        <c:lblOffset val="100"/>
        <c:noMultiLvlLbl val="0"/>
      </c:catAx>
      <c:valAx>
        <c:axId val="5771992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crossAx val="577198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4">
  <a:schemeClr val="accent2"/>
  <a:schemeClr val="accent2"/>
  <a:schemeClr val="accent2"/>
  <a:schemeClr val="accent2"/>
  <a:schemeClr val="accent2"/>
  <a:schemeClr val="accent2"/>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4T23:42:54.543"/>
    </inkml:context>
    <inkml:brush xml:id="br0">
      <inkml:brushProperty name="width" value="0.05" units="cm"/>
      <inkml:brushProperty name="height" value="0.05" units="cm"/>
    </inkml:brush>
  </inkml:definitions>
  <inkml:trace contextRef="#ctx0" brushRef="#br0">0 0 5090,'0'0'4466,"0"0"-4466,0 0-1248,0 0-1249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1:21:36.242"/>
    </inkml:context>
    <inkml:brush xml:id="br0">
      <inkml:brushProperty name="width" value="0.05" units="cm"/>
      <inkml:brushProperty name="height" value="0.05" units="cm"/>
    </inkml:brush>
  </inkml:definitions>
  <inkml:trace contextRef="#ctx0" brushRef="#br0">1 1 4130,'0'0'928,"0"0"-544,0 0-239,0 0 143,0 0 112,0 0 32,0 0-320,0 33-112,0-33-64,0 0-688,0-7-2050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08:08:14.341"/>
    </inkml:context>
    <inkml:brush xml:id="br0">
      <inkml:brushProperty name="width" value="0.05" units="cm"/>
      <inkml:brushProperty name="height" value="0.05" units="cm"/>
    </inkml:brush>
  </inkml:definitions>
  <inkml:trace contextRef="#ctx0" brushRef="#br0">1 51 3298,'0'0'4626,"0"0"-3730,0 0-288,0 0 209,0 0 31,0 0 48,22-36-896,-22 36-96,0-3-1600,0 1-866,0-8-1679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07T14:28:31.960"/>
    </inkml:context>
    <inkml:brush xml:id="br0">
      <inkml:brushProperty name="width" value="0.05" units="cm"/>
      <inkml:brushProperty name="height" value="0.05" units="cm"/>
    </inkml:brush>
  </inkml:definitions>
  <inkml:trace contextRef="#ctx0" brushRef="#br0">0 1 8580,'0'0'880,"0"0"81,0 0-673,0 0 32,0 0-32,0 0-256,0 0-32,0 0-800,0 0-801,0 0-752,0 0-2417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17E1A-0D8F-4ECC-B8C6-865BAB09AF9C}" type="datetimeFigureOut">
              <a:rPr lang="en-US" smtClean="0"/>
              <a:t>1/12/2023</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D4603E-A5CE-4F17-B345-9C156810F14A}" type="slidenum">
              <a:rPr lang="en-US" smtClean="0"/>
              <a:t>‹#›</a:t>
            </a:fld>
            <a:endParaRPr lang="en-US"/>
          </a:p>
        </p:txBody>
      </p:sp>
    </p:spTree>
    <p:extLst>
      <p:ext uri="{BB962C8B-B14F-4D97-AF65-F5344CB8AC3E}">
        <p14:creationId xmlns:p14="http://schemas.microsoft.com/office/powerpoint/2010/main" val="1688932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2.xml"/><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81.png"/><Relationship Id="rId4" Type="http://schemas.openxmlformats.org/officeDocument/2006/relationships/customXml" Target="../ink/ink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Master" Target="../slideMasters/slideMaster1.xml"/><Relationship Id="rId4" Type="http://schemas.openxmlformats.org/officeDocument/2006/relationships/image" Target="../media/image26.sv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9F1CBC3-142F-445B-A143-3DCCEBD8B6A2}" type="datetimeFigureOut">
              <a:rPr lang="en-DE" smtClean="0"/>
              <a:t>12/01/2023</a:t>
            </a:fld>
            <a:endParaRPr lang="en-DE"/>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DE"/>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57C5A21D-B9FA-4F51-81A6-6BFE03C7A4D4}" type="slidenum">
              <a:rPr lang="en-DE" smtClean="0"/>
              <a:t>‹#›</a:t>
            </a:fld>
            <a:endParaRPr lang="en-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758462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1/12/2023</a:t>
            </a:fld>
            <a:endParaRPr lang="en-US" dirty="0"/>
          </a:p>
        </p:txBody>
      </p:sp>
      <p:sp>
        <p:nvSpPr>
          <p:cNvPr id="5" name="Footer Placeholder 4"/>
          <p:cNvSpPr>
            <a:spLocks noGrp="1"/>
          </p:cNvSpPr>
          <p:nvPr>
            <p:ph type="ftr" sz="quarter" idx="11"/>
          </p:nvPr>
        </p:nvSpPr>
        <p:spPr/>
        <p:txBody>
          <a:bodyPr/>
          <a:lstStyle/>
          <a:p>
            <a:r>
              <a:rPr lang="en-GB"/>
              <a:t>Footnotes</a:t>
            </a:r>
            <a:endParaRPr lang="en-US" dirty="0"/>
          </a:p>
        </p:txBody>
      </p:sp>
      <p:sp>
        <p:nvSpPr>
          <p:cNvPr id="6" name="Slide Number Placeholder 5"/>
          <p:cNvSpPr>
            <a:spLocks noGrp="1"/>
          </p:cNvSpPr>
          <p:nvPr>
            <p:ph type="sldNum" sz="quarter" idx="12"/>
          </p:nvPr>
        </p:nvSpPr>
        <p:spPr/>
        <p:txBody>
          <a:bodyPr/>
          <a:lstStyle/>
          <a:p>
            <a:fld id="{FE246741-193F-4788-88DB-E9070435CEFD}" type="slidenum">
              <a:rPr lang="en-US" smtClean="0"/>
              <a:pPr/>
              <a:t>‹#›</a:t>
            </a:fld>
            <a:endParaRPr lang="en-US" dirty="0"/>
          </a:p>
        </p:txBody>
      </p:sp>
    </p:spTree>
    <p:extLst>
      <p:ext uri="{BB962C8B-B14F-4D97-AF65-F5344CB8AC3E}">
        <p14:creationId xmlns:p14="http://schemas.microsoft.com/office/powerpoint/2010/main" val="370340210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1/12/2023</a:t>
            </a:fld>
            <a:endParaRPr lang="en-US" dirty="0"/>
          </a:p>
        </p:txBody>
      </p:sp>
      <p:sp>
        <p:nvSpPr>
          <p:cNvPr id="5" name="Footer Placeholder 4"/>
          <p:cNvSpPr>
            <a:spLocks noGrp="1"/>
          </p:cNvSpPr>
          <p:nvPr>
            <p:ph type="ftr" sz="quarter" idx="11"/>
          </p:nvPr>
        </p:nvSpPr>
        <p:spPr/>
        <p:txBody>
          <a:bodyPr/>
          <a:lstStyle/>
          <a:p>
            <a:r>
              <a:rPr lang="en-GB"/>
              <a:t>Footnotes</a:t>
            </a:r>
            <a:endParaRPr lang="en-US" dirty="0"/>
          </a:p>
        </p:txBody>
      </p:sp>
      <p:sp>
        <p:nvSpPr>
          <p:cNvPr id="6" name="Slide Number Placeholder 5"/>
          <p:cNvSpPr>
            <a:spLocks noGrp="1"/>
          </p:cNvSpPr>
          <p:nvPr>
            <p:ph type="sldNum" sz="quarter" idx="12"/>
          </p:nvPr>
        </p:nvSpPr>
        <p:spPr/>
        <p:txBody>
          <a:bodyPr/>
          <a:lstStyle/>
          <a:p>
            <a:fld id="{FE246741-193F-4788-88DB-E9070435CEFD}" type="slidenum">
              <a:rPr lang="en-US" smtClean="0"/>
              <a:pPr/>
              <a:t>‹#›</a:t>
            </a:fld>
            <a:endParaRPr lang="en-US" dirty="0"/>
          </a:p>
        </p:txBody>
      </p:sp>
    </p:spTree>
    <p:extLst>
      <p:ext uri="{BB962C8B-B14F-4D97-AF65-F5344CB8AC3E}">
        <p14:creationId xmlns:p14="http://schemas.microsoft.com/office/powerpoint/2010/main" val="256363556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1">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BAE0AE-7BC6-6144-A2A9-8A5C9B5FD0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1" name="Rechteck 70">
            <a:extLst>
              <a:ext uri="{FF2B5EF4-FFF2-40B4-BE49-F238E27FC236}">
                <a16:creationId xmlns:a16="http://schemas.microsoft.com/office/drawing/2014/main" id="{468D8CB5-E0ED-40C5-B589-54E80E9F4492}"/>
              </a:ext>
            </a:extLst>
          </p:cNvPr>
          <p:cNvSpPr/>
          <p:nvPr userDrawn="1"/>
        </p:nvSpPr>
        <p:spPr>
          <a:xfrm>
            <a:off x="422237" y="368299"/>
            <a:ext cx="3513176" cy="5868989"/>
          </a:xfrm>
          <a:prstGeom prst="rect">
            <a:avLst/>
          </a:prstGeom>
          <a:gradFill>
            <a:gsLst>
              <a:gs pos="0">
                <a:srgbClr val="E30F59">
                  <a:alpha val="85000"/>
                </a:srgbClr>
              </a:gs>
              <a:gs pos="100000">
                <a:srgbClr val="FF8C24">
                  <a:alpha val="85000"/>
                </a:srgbClr>
              </a:gs>
            </a:gsLst>
            <a:lin ang="0" scaled="0"/>
          </a:gradFill>
          <a:ln>
            <a:noFill/>
          </a:ln>
          <a:effectLst>
            <a:outerShdw blurRad="381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platzhalter 7">
            <a:extLst>
              <a:ext uri="{FF2B5EF4-FFF2-40B4-BE49-F238E27FC236}">
                <a16:creationId xmlns:a16="http://schemas.microsoft.com/office/drawing/2014/main" id="{DCE9FEFB-2E65-4325-B202-88F276E4F1F6}"/>
              </a:ext>
            </a:extLst>
          </p:cNvPr>
          <p:cNvSpPr>
            <a:spLocks noGrp="1"/>
          </p:cNvSpPr>
          <p:nvPr>
            <p:ph type="body" sz="quarter" idx="25" hasCustomPrompt="1"/>
          </p:nvPr>
        </p:nvSpPr>
        <p:spPr>
          <a:xfrm>
            <a:off x="420687" y="2843406"/>
            <a:ext cx="3513176" cy="307777"/>
          </a:xfrm>
        </p:spPr>
        <p:txBody>
          <a:bodyPr lIns="180000" rIns="180000">
            <a:spAutoFit/>
          </a:bodyPr>
          <a:lstStyle>
            <a:lvl1pPr>
              <a:lnSpc>
                <a:spcPct val="100000"/>
              </a:lnSpc>
              <a:spcBef>
                <a:spcPts val="0"/>
              </a:spcBef>
              <a:spcAft>
                <a:spcPts val="0"/>
              </a:spcAft>
              <a:defRPr sz="2000" b="0">
                <a:solidFill>
                  <a:schemeClr val="bg1"/>
                </a:solidFill>
                <a:latin typeface="+mj-lt"/>
              </a:defRPr>
            </a:lvl1pPr>
            <a:lvl2pPr marL="0" indent="0">
              <a:lnSpc>
                <a:spcPts val="2200"/>
              </a:lnSpc>
              <a:spcBef>
                <a:spcPts val="0"/>
              </a:spcBef>
              <a:spcAft>
                <a:spcPts val="0"/>
              </a:spcAft>
              <a:buNone/>
              <a:defRPr sz="2000" b="0">
                <a:latin typeface="+mj-lt"/>
              </a:defRPr>
            </a:lvl2pPr>
            <a:lvl3pPr marL="198000" indent="0">
              <a:buNone/>
              <a:defRPr sz="2000"/>
            </a:lvl3pPr>
            <a:lvl4pPr>
              <a:defRPr sz="2000"/>
            </a:lvl4pPr>
            <a:lvl5pPr>
              <a:defRPr/>
            </a:lvl5pPr>
          </a:lstStyle>
          <a:p>
            <a:pPr lvl="0"/>
            <a:r>
              <a:rPr lang="en-US"/>
              <a:t>Subtitle</a:t>
            </a:r>
            <a:endParaRPr lang="en-US" dirty="0"/>
          </a:p>
        </p:txBody>
      </p:sp>
      <p:sp>
        <p:nvSpPr>
          <p:cNvPr id="2" name="Titel 1">
            <a:extLst>
              <a:ext uri="{FF2B5EF4-FFF2-40B4-BE49-F238E27FC236}">
                <a16:creationId xmlns:a16="http://schemas.microsoft.com/office/drawing/2014/main" id="{05EA93A6-E039-479D-A0BA-D6688395D8EB}"/>
              </a:ext>
            </a:extLst>
          </p:cNvPr>
          <p:cNvSpPr>
            <a:spLocks noGrp="1"/>
          </p:cNvSpPr>
          <p:nvPr>
            <p:ph type="title" hasCustomPrompt="1"/>
          </p:nvPr>
        </p:nvSpPr>
        <p:spPr>
          <a:xfrm>
            <a:off x="420687" y="833625"/>
            <a:ext cx="3514726" cy="1846659"/>
          </a:xfrm>
        </p:spPr>
        <p:txBody>
          <a:bodyPr lIns="180000" rIns="180000" anchor="b"/>
          <a:lstStyle>
            <a:lvl1pPr>
              <a:lnSpc>
                <a:spcPct val="100000"/>
              </a:lnSpc>
              <a:defRPr sz="3000" b="0">
                <a:solidFill>
                  <a:schemeClr val="bg1"/>
                </a:solidFill>
              </a:defRPr>
            </a:lvl1pPr>
          </a:lstStyle>
          <a:p>
            <a:r>
              <a:rPr lang="en-US" dirty="0"/>
              <a:t>Blacklane template cover title </a:t>
            </a:r>
            <a:r>
              <a:rPr lang="en-US" noProof="0" dirty="0"/>
              <a:t>over</a:t>
            </a:r>
            <a:r>
              <a:rPr lang="en-US" dirty="0"/>
              <a:t> three lines</a:t>
            </a:r>
          </a:p>
        </p:txBody>
      </p:sp>
      <p:grpSp>
        <p:nvGrpSpPr>
          <p:cNvPr id="141" name="Grafik 42">
            <a:extLst>
              <a:ext uri="{FF2B5EF4-FFF2-40B4-BE49-F238E27FC236}">
                <a16:creationId xmlns:a16="http://schemas.microsoft.com/office/drawing/2014/main" id="{DF6954EC-03C9-480D-A75E-B17149154292}"/>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142" name="Freihandform: Form 141">
              <a:extLst>
                <a:ext uri="{FF2B5EF4-FFF2-40B4-BE49-F238E27FC236}">
                  <a16:creationId xmlns:a16="http://schemas.microsoft.com/office/drawing/2014/main" id="{6E95D627-CD32-4683-B23F-1B858DD49AEE}"/>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dirty="0"/>
            </a:p>
          </p:txBody>
        </p:sp>
        <p:sp>
          <p:nvSpPr>
            <p:cNvPr id="143" name="Freihandform: Form 142">
              <a:extLst>
                <a:ext uri="{FF2B5EF4-FFF2-40B4-BE49-F238E27FC236}">
                  <a16:creationId xmlns:a16="http://schemas.microsoft.com/office/drawing/2014/main" id="{9828A633-460D-4B7E-B05A-4CDF6EA0DE87}"/>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dirty="0"/>
            </a:p>
          </p:txBody>
        </p:sp>
        <p:sp>
          <p:nvSpPr>
            <p:cNvPr id="144" name="Freihandform: Form 143">
              <a:extLst>
                <a:ext uri="{FF2B5EF4-FFF2-40B4-BE49-F238E27FC236}">
                  <a16:creationId xmlns:a16="http://schemas.microsoft.com/office/drawing/2014/main" id="{001F8072-4674-471A-895C-C6E3D14CC853}"/>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dirty="0"/>
            </a:p>
          </p:txBody>
        </p:sp>
        <p:sp>
          <p:nvSpPr>
            <p:cNvPr id="145" name="Freihandform: Form 144">
              <a:extLst>
                <a:ext uri="{FF2B5EF4-FFF2-40B4-BE49-F238E27FC236}">
                  <a16:creationId xmlns:a16="http://schemas.microsoft.com/office/drawing/2014/main" id="{146747F1-75BC-42FC-8251-8769E1B7F70F}"/>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dirty="0"/>
            </a:p>
          </p:txBody>
        </p:sp>
        <p:sp>
          <p:nvSpPr>
            <p:cNvPr id="146" name="Freihandform: Form 145">
              <a:extLst>
                <a:ext uri="{FF2B5EF4-FFF2-40B4-BE49-F238E27FC236}">
                  <a16:creationId xmlns:a16="http://schemas.microsoft.com/office/drawing/2014/main" id="{C5ECB093-30F6-41B4-A1E1-BF3FDC02EC3D}"/>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dirty="0"/>
            </a:p>
          </p:txBody>
        </p:sp>
        <p:sp>
          <p:nvSpPr>
            <p:cNvPr id="147" name="Freihandform: Form 146">
              <a:extLst>
                <a:ext uri="{FF2B5EF4-FFF2-40B4-BE49-F238E27FC236}">
                  <a16:creationId xmlns:a16="http://schemas.microsoft.com/office/drawing/2014/main" id="{5E6393F1-B6E0-44F0-AD12-96D2B2125AE3}"/>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dirty="0"/>
            </a:p>
          </p:txBody>
        </p:sp>
        <p:sp>
          <p:nvSpPr>
            <p:cNvPr id="148" name="Freihandform: Form 147">
              <a:extLst>
                <a:ext uri="{FF2B5EF4-FFF2-40B4-BE49-F238E27FC236}">
                  <a16:creationId xmlns:a16="http://schemas.microsoft.com/office/drawing/2014/main" id="{8AD0461B-3B95-40EA-B933-F09986250ABB}"/>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dirty="0"/>
            </a:p>
          </p:txBody>
        </p:sp>
        <p:sp>
          <p:nvSpPr>
            <p:cNvPr id="149" name="Freihandform: Form 148">
              <a:extLst>
                <a:ext uri="{FF2B5EF4-FFF2-40B4-BE49-F238E27FC236}">
                  <a16:creationId xmlns:a16="http://schemas.microsoft.com/office/drawing/2014/main" id="{2C079176-4820-4CAD-9C7D-4ED1FFE2E89A}"/>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dirty="0"/>
            </a:p>
          </p:txBody>
        </p:sp>
        <p:sp>
          <p:nvSpPr>
            <p:cNvPr id="150" name="Freihandform: Form 149">
              <a:extLst>
                <a:ext uri="{FF2B5EF4-FFF2-40B4-BE49-F238E27FC236}">
                  <a16:creationId xmlns:a16="http://schemas.microsoft.com/office/drawing/2014/main" id="{CAD5CC2A-390E-4BC5-8A7E-1ADDCFA5CC2D}"/>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dirty="0"/>
            </a:p>
          </p:txBody>
        </p:sp>
      </p:grpSp>
      <p:sp>
        <p:nvSpPr>
          <p:cNvPr id="154" name="Textplatzhalter 7">
            <a:extLst>
              <a:ext uri="{FF2B5EF4-FFF2-40B4-BE49-F238E27FC236}">
                <a16:creationId xmlns:a16="http://schemas.microsoft.com/office/drawing/2014/main" id="{2ACD6DE1-21E0-47BC-8A3D-8078301A7F46}"/>
              </a:ext>
            </a:extLst>
          </p:cNvPr>
          <p:cNvSpPr>
            <a:spLocks noGrp="1"/>
          </p:cNvSpPr>
          <p:nvPr>
            <p:ph type="body" sz="quarter" idx="26" hasCustomPrompt="1"/>
          </p:nvPr>
        </p:nvSpPr>
        <p:spPr>
          <a:xfrm>
            <a:off x="420687" y="4316344"/>
            <a:ext cx="3511551" cy="260236"/>
          </a:xfrm>
        </p:spPr>
        <p:txBody>
          <a:bodyPr lIns="180000" rIns="180000"/>
          <a:lstStyle>
            <a:lvl1pPr>
              <a:lnSpc>
                <a:spcPct val="100000"/>
              </a:lnSpc>
              <a:spcBef>
                <a:spcPts val="0"/>
              </a:spcBef>
              <a:spcAft>
                <a:spcPts val="0"/>
              </a:spcAft>
              <a:defRPr sz="1400" b="0">
                <a:solidFill>
                  <a:schemeClr val="bg1"/>
                </a:solidFill>
                <a:latin typeface="+mj-lt"/>
              </a:defRPr>
            </a:lvl1pPr>
            <a:lvl2pPr marL="0" indent="0">
              <a:lnSpc>
                <a:spcPct val="100000"/>
              </a:lnSpc>
              <a:spcBef>
                <a:spcPts val="0"/>
              </a:spcBef>
              <a:spcAft>
                <a:spcPts val="0"/>
              </a:spcAft>
              <a:buNone/>
              <a:defRPr sz="1400" b="1">
                <a:solidFill>
                  <a:schemeClr val="bg1"/>
                </a:solidFill>
                <a:latin typeface="+mj-lt"/>
              </a:defRPr>
            </a:lvl2pPr>
            <a:lvl3pPr marL="0" indent="0">
              <a:lnSpc>
                <a:spcPct val="100000"/>
              </a:lnSpc>
              <a:buNone/>
              <a:defRPr sz="1400" b="1">
                <a:solidFill>
                  <a:schemeClr val="bg1"/>
                </a:solidFill>
                <a:latin typeface="+mj-lt"/>
              </a:defRPr>
            </a:lvl3pPr>
            <a:lvl4pPr>
              <a:lnSpc>
                <a:spcPct val="100000"/>
              </a:lnSpc>
              <a:defRPr sz="1400" b="1">
                <a:solidFill>
                  <a:schemeClr val="bg1"/>
                </a:solidFill>
                <a:latin typeface="+mj-lt"/>
              </a:defRPr>
            </a:lvl4pPr>
            <a:lvl5pPr>
              <a:lnSpc>
                <a:spcPct val="100000"/>
              </a:lnSpc>
              <a:defRPr sz="1400" b="1">
                <a:solidFill>
                  <a:schemeClr val="bg1"/>
                </a:solidFill>
                <a:latin typeface="+mj-lt"/>
              </a:defRPr>
            </a:lvl5pPr>
            <a:lvl6pPr marL="0" indent="0">
              <a:lnSpc>
                <a:spcPct val="100000"/>
              </a:lnSpc>
              <a:buNone/>
              <a:defRPr sz="1400" b="1">
                <a:solidFill>
                  <a:schemeClr val="bg1"/>
                </a:solidFill>
                <a:latin typeface="+mj-lt"/>
              </a:defRPr>
            </a:lvl6pPr>
            <a:lvl7pPr marL="0" indent="0">
              <a:lnSpc>
                <a:spcPct val="100000"/>
              </a:lnSpc>
              <a:buNone/>
              <a:defRPr sz="1400" b="1">
                <a:solidFill>
                  <a:schemeClr val="bg1"/>
                </a:solidFill>
                <a:latin typeface="+mj-lt"/>
              </a:defRPr>
            </a:lvl7pPr>
            <a:lvl8pPr>
              <a:lnSpc>
                <a:spcPct val="100000"/>
              </a:lnSpc>
              <a:defRPr sz="1400" b="1">
                <a:solidFill>
                  <a:schemeClr val="bg1"/>
                </a:solidFill>
                <a:latin typeface="+mj-lt"/>
              </a:defRPr>
            </a:lvl8pPr>
            <a:lvl9pPr>
              <a:defRPr sz="1400" b="1">
                <a:solidFill>
                  <a:schemeClr val="bg1"/>
                </a:solidFill>
                <a:latin typeface="+mj-lt"/>
              </a:defRPr>
            </a:lvl9pPr>
          </a:lstStyle>
          <a:p>
            <a:pPr lvl="0"/>
            <a:r>
              <a:rPr lang="en-US"/>
              <a:t>Berlin, date</a:t>
            </a:r>
            <a:endParaRPr lang="en-US" dirty="0"/>
          </a:p>
        </p:txBody>
      </p:sp>
      <p:grpSp>
        <p:nvGrpSpPr>
          <p:cNvPr id="38" name="Grafik 41">
            <a:extLst>
              <a:ext uri="{FF2B5EF4-FFF2-40B4-BE49-F238E27FC236}">
                <a16:creationId xmlns:a16="http://schemas.microsoft.com/office/drawing/2014/main" id="{3BB91781-F23E-488A-8DF1-F812ACCEFDB7}"/>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39" name="Freihandform: Form 38">
              <a:extLst>
                <a:ext uri="{FF2B5EF4-FFF2-40B4-BE49-F238E27FC236}">
                  <a16:creationId xmlns:a16="http://schemas.microsoft.com/office/drawing/2014/main" id="{361BD38D-A5F2-4C2F-B12B-951164C22894}"/>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dirty="0">
                <a:solidFill>
                  <a:schemeClr val="bg2">
                    <a:lumMod val="90000"/>
                  </a:schemeClr>
                </a:solidFill>
              </a:endParaRPr>
            </a:p>
          </p:txBody>
        </p:sp>
        <p:sp>
          <p:nvSpPr>
            <p:cNvPr id="40" name="Freihandform: Form 39">
              <a:extLst>
                <a:ext uri="{FF2B5EF4-FFF2-40B4-BE49-F238E27FC236}">
                  <a16:creationId xmlns:a16="http://schemas.microsoft.com/office/drawing/2014/main" id="{65DF9744-6150-4CE7-929D-80BB25BCE119}"/>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dirty="0">
                <a:solidFill>
                  <a:schemeClr val="bg2">
                    <a:lumMod val="90000"/>
                  </a:schemeClr>
                </a:solidFill>
              </a:endParaRPr>
            </a:p>
          </p:txBody>
        </p:sp>
        <p:sp>
          <p:nvSpPr>
            <p:cNvPr id="41" name="Freihandform: Form 40">
              <a:extLst>
                <a:ext uri="{FF2B5EF4-FFF2-40B4-BE49-F238E27FC236}">
                  <a16:creationId xmlns:a16="http://schemas.microsoft.com/office/drawing/2014/main" id="{D43034E9-FBE0-46AF-AED0-6B9D88209E4F}"/>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dirty="0">
                <a:solidFill>
                  <a:schemeClr val="bg2">
                    <a:lumMod val="90000"/>
                  </a:schemeClr>
                </a:solidFill>
              </a:endParaRPr>
            </a:p>
          </p:txBody>
        </p:sp>
        <p:sp>
          <p:nvSpPr>
            <p:cNvPr id="42" name="Freihandform: Form 41">
              <a:extLst>
                <a:ext uri="{FF2B5EF4-FFF2-40B4-BE49-F238E27FC236}">
                  <a16:creationId xmlns:a16="http://schemas.microsoft.com/office/drawing/2014/main" id="{44BB8D0D-71CB-453B-9329-3A11E37E040C}"/>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dirty="0">
                <a:solidFill>
                  <a:schemeClr val="bg2">
                    <a:lumMod val="90000"/>
                  </a:schemeClr>
                </a:solidFill>
              </a:endParaRPr>
            </a:p>
          </p:txBody>
        </p:sp>
        <p:sp>
          <p:nvSpPr>
            <p:cNvPr id="43" name="Freihandform: Form 42">
              <a:extLst>
                <a:ext uri="{FF2B5EF4-FFF2-40B4-BE49-F238E27FC236}">
                  <a16:creationId xmlns:a16="http://schemas.microsoft.com/office/drawing/2014/main" id="{007CBB18-DB30-445B-9557-95F746AB19DC}"/>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dirty="0">
                <a:solidFill>
                  <a:schemeClr val="bg2">
                    <a:lumMod val="90000"/>
                  </a:schemeClr>
                </a:solidFill>
              </a:endParaRPr>
            </a:p>
          </p:txBody>
        </p:sp>
        <p:sp>
          <p:nvSpPr>
            <p:cNvPr id="44" name="Freihandform: Form 43">
              <a:extLst>
                <a:ext uri="{FF2B5EF4-FFF2-40B4-BE49-F238E27FC236}">
                  <a16:creationId xmlns:a16="http://schemas.microsoft.com/office/drawing/2014/main" id="{6F77AAC2-DE39-46AF-B1A9-E39328445C71}"/>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dirty="0">
                <a:solidFill>
                  <a:schemeClr val="bg2">
                    <a:lumMod val="90000"/>
                  </a:schemeClr>
                </a:solidFill>
              </a:endParaRPr>
            </a:p>
          </p:txBody>
        </p:sp>
        <p:sp>
          <p:nvSpPr>
            <p:cNvPr id="45" name="Freihandform: Form 44">
              <a:extLst>
                <a:ext uri="{FF2B5EF4-FFF2-40B4-BE49-F238E27FC236}">
                  <a16:creationId xmlns:a16="http://schemas.microsoft.com/office/drawing/2014/main" id="{CA21EC3A-DBC3-4B0B-BC3A-00CFB2C57AB0}"/>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dirty="0">
                <a:solidFill>
                  <a:schemeClr val="bg2">
                    <a:lumMod val="90000"/>
                  </a:schemeClr>
                </a:solidFill>
              </a:endParaRPr>
            </a:p>
          </p:txBody>
        </p:sp>
        <p:sp>
          <p:nvSpPr>
            <p:cNvPr id="46" name="Freihandform: Form 45">
              <a:extLst>
                <a:ext uri="{FF2B5EF4-FFF2-40B4-BE49-F238E27FC236}">
                  <a16:creationId xmlns:a16="http://schemas.microsoft.com/office/drawing/2014/main" id="{47613662-7204-4893-8CC2-519B5FABADF8}"/>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dirty="0">
                <a:solidFill>
                  <a:schemeClr val="bg2">
                    <a:lumMod val="90000"/>
                  </a:schemeClr>
                </a:solidFill>
              </a:endParaRPr>
            </a:p>
          </p:txBody>
        </p:sp>
        <p:sp>
          <p:nvSpPr>
            <p:cNvPr id="47" name="Freihandform: Form 46">
              <a:extLst>
                <a:ext uri="{FF2B5EF4-FFF2-40B4-BE49-F238E27FC236}">
                  <a16:creationId xmlns:a16="http://schemas.microsoft.com/office/drawing/2014/main" id="{ECD7CDD7-CF18-4A6D-BEB0-6DC13001A1D4}"/>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dirty="0">
                <a:solidFill>
                  <a:schemeClr val="bg2">
                    <a:lumMod val="90000"/>
                  </a:schemeClr>
                </a:solidFill>
              </a:endParaRPr>
            </a:p>
          </p:txBody>
        </p:sp>
        <p:sp>
          <p:nvSpPr>
            <p:cNvPr id="48" name="Freihandform: Form 47">
              <a:extLst>
                <a:ext uri="{FF2B5EF4-FFF2-40B4-BE49-F238E27FC236}">
                  <a16:creationId xmlns:a16="http://schemas.microsoft.com/office/drawing/2014/main" id="{DE8082CB-1BF3-4044-AEAC-C03DEE409973}"/>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dirty="0">
                <a:solidFill>
                  <a:schemeClr val="bg2">
                    <a:lumMod val="90000"/>
                  </a:schemeClr>
                </a:solidFill>
              </a:endParaRPr>
            </a:p>
          </p:txBody>
        </p:sp>
        <p:sp>
          <p:nvSpPr>
            <p:cNvPr id="49" name="Freihandform: Form 48">
              <a:extLst>
                <a:ext uri="{FF2B5EF4-FFF2-40B4-BE49-F238E27FC236}">
                  <a16:creationId xmlns:a16="http://schemas.microsoft.com/office/drawing/2014/main" id="{7DD42847-5995-43DC-BC6F-DDC4A1610EF7}"/>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dirty="0">
                <a:solidFill>
                  <a:schemeClr val="bg2">
                    <a:lumMod val="90000"/>
                  </a:schemeClr>
                </a:solidFill>
              </a:endParaRPr>
            </a:p>
          </p:txBody>
        </p:sp>
        <p:sp>
          <p:nvSpPr>
            <p:cNvPr id="50" name="Freihandform: Form 49">
              <a:extLst>
                <a:ext uri="{FF2B5EF4-FFF2-40B4-BE49-F238E27FC236}">
                  <a16:creationId xmlns:a16="http://schemas.microsoft.com/office/drawing/2014/main" id="{81597251-5273-4957-8C74-65B92504FD85}"/>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dirty="0">
                <a:solidFill>
                  <a:schemeClr val="bg2">
                    <a:lumMod val="90000"/>
                  </a:schemeClr>
                </a:solidFill>
              </a:endParaRPr>
            </a:p>
          </p:txBody>
        </p:sp>
        <p:sp>
          <p:nvSpPr>
            <p:cNvPr id="51" name="Freihandform: Form 50">
              <a:extLst>
                <a:ext uri="{FF2B5EF4-FFF2-40B4-BE49-F238E27FC236}">
                  <a16:creationId xmlns:a16="http://schemas.microsoft.com/office/drawing/2014/main" id="{9CFB3987-94F6-4BCD-9970-F29013AC9C1F}"/>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dirty="0">
                <a:solidFill>
                  <a:schemeClr val="bg2">
                    <a:lumMod val="90000"/>
                  </a:schemeClr>
                </a:solidFill>
              </a:endParaRPr>
            </a:p>
          </p:txBody>
        </p:sp>
        <p:sp>
          <p:nvSpPr>
            <p:cNvPr id="52" name="Freihandform: Form 51">
              <a:extLst>
                <a:ext uri="{FF2B5EF4-FFF2-40B4-BE49-F238E27FC236}">
                  <a16:creationId xmlns:a16="http://schemas.microsoft.com/office/drawing/2014/main" id="{29875E41-E10B-4679-AF64-76BF69C6BA04}"/>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dirty="0">
                <a:solidFill>
                  <a:schemeClr val="bg2">
                    <a:lumMod val="90000"/>
                  </a:schemeClr>
                </a:solidFill>
              </a:endParaRPr>
            </a:p>
          </p:txBody>
        </p:sp>
        <p:sp>
          <p:nvSpPr>
            <p:cNvPr id="53" name="Freihandform: Form 52">
              <a:extLst>
                <a:ext uri="{FF2B5EF4-FFF2-40B4-BE49-F238E27FC236}">
                  <a16:creationId xmlns:a16="http://schemas.microsoft.com/office/drawing/2014/main" id="{166273F1-2927-4B05-B224-87F7BC07AEC3}"/>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dirty="0">
                <a:solidFill>
                  <a:schemeClr val="bg2">
                    <a:lumMod val="90000"/>
                  </a:schemeClr>
                </a:solidFill>
              </a:endParaRPr>
            </a:p>
          </p:txBody>
        </p:sp>
        <p:sp>
          <p:nvSpPr>
            <p:cNvPr id="54" name="Freihandform: Form 53">
              <a:extLst>
                <a:ext uri="{FF2B5EF4-FFF2-40B4-BE49-F238E27FC236}">
                  <a16:creationId xmlns:a16="http://schemas.microsoft.com/office/drawing/2014/main" id="{3FD2E591-A665-4805-9FE0-EF214C89A660}"/>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dirty="0">
                <a:solidFill>
                  <a:schemeClr val="bg2">
                    <a:lumMod val="90000"/>
                  </a:schemeClr>
                </a:solidFill>
              </a:endParaRPr>
            </a:p>
          </p:txBody>
        </p:sp>
        <p:sp>
          <p:nvSpPr>
            <p:cNvPr id="55" name="Freihandform: Form 54">
              <a:extLst>
                <a:ext uri="{FF2B5EF4-FFF2-40B4-BE49-F238E27FC236}">
                  <a16:creationId xmlns:a16="http://schemas.microsoft.com/office/drawing/2014/main" id="{BF61CDFA-F619-40B7-990C-6EC8628CA379}"/>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dirty="0">
                <a:solidFill>
                  <a:schemeClr val="bg2">
                    <a:lumMod val="90000"/>
                  </a:schemeClr>
                </a:solidFill>
              </a:endParaRPr>
            </a:p>
          </p:txBody>
        </p:sp>
        <p:sp>
          <p:nvSpPr>
            <p:cNvPr id="56" name="Freihandform: Form 55">
              <a:extLst>
                <a:ext uri="{FF2B5EF4-FFF2-40B4-BE49-F238E27FC236}">
                  <a16:creationId xmlns:a16="http://schemas.microsoft.com/office/drawing/2014/main" id="{BBE294CB-6895-426C-B657-A2ED10B0B32F}"/>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dirty="0">
                <a:solidFill>
                  <a:schemeClr val="bg2">
                    <a:lumMod val="90000"/>
                  </a:schemeClr>
                </a:solidFill>
              </a:endParaRPr>
            </a:p>
          </p:txBody>
        </p:sp>
      </p:grpSp>
      <p:sp>
        <p:nvSpPr>
          <p:cNvPr id="37" name="Textplatzhalter 7">
            <a:extLst>
              <a:ext uri="{FF2B5EF4-FFF2-40B4-BE49-F238E27FC236}">
                <a16:creationId xmlns:a16="http://schemas.microsoft.com/office/drawing/2014/main" id="{827AD6FA-1A1C-41B0-BC13-4DE6CD107173}"/>
              </a:ext>
            </a:extLst>
          </p:cNvPr>
          <p:cNvSpPr>
            <a:spLocks noGrp="1"/>
          </p:cNvSpPr>
          <p:nvPr>
            <p:ph type="body" sz="quarter" idx="27" hasCustomPrompt="1"/>
          </p:nvPr>
        </p:nvSpPr>
        <p:spPr>
          <a:xfrm>
            <a:off x="420686" y="4620727"/>
            <a:ext cx="3510000" cy="260236"/>
          </a:xfrm>
        </p:spPr>
        <p:txBody>
          <a:bodyPr lIns="180000" rIns="180000"/>
          <a:lstStyle>
            <a:lvl1pPr>
              <a:lnSpc>
                <a:spcPct val="100000"/>
              </a:lnSpc>
              <a:spcBef>
                <a:spcPts val="0"/>
              </a:spcBef>
              <a:spcAft>
                <a:spcPts val="0"/>
              </a:spcAft>
              <a:defRPr sz="1400" b="0">
                <a:solidFill>
                  <a:schemeClr val="bg1"/>
                </a:solidFill>
                <a:latin typeface="+mn-lt"/>
              </a:defRPr>
            </a:lvl1pPr>
            <a:lvl2pPr marL="0" indent="0">
              <a:lnSpc>
                <a:spcPct val="100000"/>
              </a:lnSpc>
              <a:spcBef>
                <a:spcPts val="0"/>
              </a:spcBef>
              <a:spcAft>
                <a:spcPts val="0"/>
              </a:spcAft>
              <a:buNone/>
              <a:defRPr sz="1400" b="0">
                <a:solidFill>
                  <a:schemeClr val="bg1"/>
                </a:solidFill>
                <a:latin typeface="+mn-lt"/>
              </a:defRPr>
            </a:lvl2pPr>
            <a:lvl3pPr marL="0" indent="0">
              <a:lnSpc>
                <a:spcPct val="100000"/>
              </a:lnSpc>
              <a:buNone/>
              <a:defRPr sz="1400">
                <a:solidFill>
                  <a:schemeClr val="bg1"/>
                </a:solidFill>
              </a:defRPr>
            </a:lvl3pPr>
            <a:lvl4pPr>
              <a:lnSpc>
                <a:spcPct val="100000"/>
              </a:lnSpc>
              <a:defRPr sz="1400" b="0">
                <a:solidFill>
                  <a:schemeClr val="bg1"/>
                </a:solidFill>
                <a:latin typeface="+mn-lt"/>
              </a:defRPr>
            </a:lvl4pPr>
            <a:lvl5pPr>
              <a:lnSpc>
                <a:spcPct val="100000"/>
              </a:lnSpc>
              <a:defRPr sz="1400">
                <a:solidFill>
                  <a:schemeClr val="bg1"/>
                </a:solidFill>
              </a:defRPr>
            </a:lvl5pPr>
            <a:lvl6pPr marL="0" indent="0">
              <a:lnSpc>
                <a:spcPct val="100000"/>
              </a:lnSpc>
              <a:buNone/>
              <a:defRPr sz="1400">
                <a:solidFill>
                  <a:schemeClr val="bg1"/>
                </a:solidFill>
              </a:defRPr>
            </a:lvl6pPr>
            <a:lvl7pPr marL="0" indent="0">
              <a:lnSpc>
                <a:spcPct val="100000"/>
              </a:lnSpc>
              <a:buNone/>
              <a:defRPr sz="1400">
                <a:solidFill>
                  <a:schemeClr val="bg1"/>
                </a:solidFill>
              </a:defRPr>
            </a:lvl7pPr>
            <a:lvl8pPr>
              <a:lnSpc>
                <a:spcPct val="100000"/>
              </a:lnSpc>
              <a:defRPr sz="1400" b="0">
                <a:solidFill>
                  <a:schemeClr val="bg1"/>
                </a:solidFill>
                <a:latin typeface="+mn-lt"/>
              </a:defRPr>
            </a:lvl8pPr>
            <a:lvl9pPr>
              <a:defRPr sz="1400" b="0">
                <a:solidFill>
                  <a:schemeClr val="bg1"/>
                </a:solidFill>
                <a:latin typeface="+mn-lt"/>
              </a:defRPr>
            </a:lvl9pPr>
          </a:lstStyle>
          <a:p>
            <a:pPr lvl="0"/>
            <a:r>
              <a:rPr lang="en-US"/>
              <a:t>Name of the presenter</a:t>
            </a:r>
            <a:endParaRPr lang="en-US" dirty="0"/>
          </a:p>
        </p:txBody>
      </p:sp>
      <p:sp>
        <p:nvSpPr>
          <p:cNvPr id="57" name="Bildplatzhalter 3">
            <a:extLst>
              <a:ext uri="{FF2B5EF4-FFF2-40B4-BE49-F238E27FC236}">
                <a16:creationId xmlns:a16="http://schemas.microsoft.com/office/drawing/2014/main" id="{FF9EFEA8-6D3D-4794-B507-D2F9DF970604}"/>
              </a:ext>
            </a:extLst>
          </p:cNvPr>
          <p:cNvSpPr>
            <a:spLocks noGrp="1"/>
          </p:cNvSpPr>
          <p:nvPr>
            <p:ph type="pic" sz="quarter" idx="28" hasCustomPrompt="1"/>
          </p:nvPr>
        </p:nvSpPr>
        <p:spPr>
          <a:xfrm>
            <a:off x="608749" y="5092527"/>
            <a:ext cx="1561574" cy="894528"/>
          </a:xfrm>
        </p:spPr>
        <p:txBody>
          <a:bodyPr lIns="0" anchor="ctr"/>
          <a:lstStyle>
            <a:lvl1pPr algn="ctr">
              <a:defRPr>
                <a:solidFill>
                  <a:schemeClr val="bg1"/>
                </a:solidFill>
              </a:defRPr>
            </a:lvl1pPr>
          </a:lstStyle>
          <a:p>
            <a:r>
              <a:rPr lang="en-US"/>
              <a:t>Partner logo</a:t>
            </a:r>
            <a:endParaRPr lang="en-US" dirty="0"/>
          </a:p>
        </p:txBody>
      </p:sp>
    </p:spTree>
    <p:extLst>
      <p:ext uri="{BB962C8B-B14F-4D97-AF65-F5344CB8AC3E}">
        <p14:creationId xmlns:p14="http://schemas.microsoft.com/office/powerpoint/2010/main" val="51059321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C90173-CD28-D441-9633-776691213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1" name="Rechteck 70">
            <a:extLst>
              <a:ext uri="{FF2B5EF4-FFF2-40B4-BE49-F238E27FC236}">
                <a16:creationId xmlns:a16="http://schemas.microsoft.com/office/drawing/2014/main" id="{468D8CB5-E0ED-40C5-B589-54E80E9F4492}"/>
              </a:ext>
            </a:extLst>
          </p:cNvPr>
          <p:cNvSpPr/>
          <p:nvPr userDrawn="1"/>
        </p:nvSpPr>
        <p:spPr>
          <a:xfrm>
            <a:off x="422237" y="368299"/>
            <a:ext cx="3513176" cy="5868989"/>
          </a:xfrm>
          <a:prstGeom prst="rect">
            <a:avLst/>
          </a:prstGeom>
          <a:gradFill>
            <a:gsLst>
              <a:gs pos="0">
                <a:srgbClr val="E30F59">
                  <a:alpha val="85000"/>
                </a:srgbClr>
              </a:gs>
              <a:gs pos="100000">
                <a:srgbClr val="FF8C24">
                  <a:alpha val="85000"/>
                </a:srgbClr>
              </a:gs>
            </a:gsLst>
            <a:lin ang="0" scaled="0"/>
          </a:gradFill>
          <a:ln>
            <a:noFill/>
          </a:ln>
          <a:effectLst>
            <a:outerShdw blurRad="381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Textplatzhalter 7">
            <a:extLst>
              <a:ext uri="{FF2B5EF4-FFF2-40B4-BE49-F238E27FC236}">
                <a16:creationId xmlns:a16="http://schemas.microsoft.com/office/drawing/2014/main" id="{DCE9FEFB-2E65-4325-B202-88F276E4F1F6}"/>
              </a:ext>
            </a:extLst>
          </p:cNvPr>
          <p:cNvSpPr>
            <a:spLocks noGrp="1"/>
          </p:cNvSpPr>
          <p:nvPr>
            <p:ph type="body" sz="quarter" idx="25" hasCustomPrompt="1"/>
          </p:nvPr>
        </p:nvSpPr>
        <p:spPr>
          <a:xfrm>
            <a:off x="420687" y="2843406"/>
            <a:ext cx="3513176" cy="307777"/>
          </a:xfrm>
        </p:spPr>
        <p:txBody>
          <a:bodyPr lIns="180000" rIns="180000">
            <a:spAutoFit/>
          </a:bodyPr>
          <a:lstStyle>
            <a:lvl1pPr>
              <a:lnSpc>
                <a:spcPct val="100000"/>
              </a:lnSpc>
              <a:spcBef>
                <a:spcPts val="0"/>
              </a:spcBef>
              <a:spcAft>
                <a:spcPts val="0"/>
              </a:spcAft>
              <a:defRPr sz="2000" b="0">
                <a:solidFill>
                  <a:schemeClr val="bg1"/>
                </a:solidFill>
                <a:latin typeface="+mj-lt"/>
              </a:defRPr>
            </a:lvl1pPr>
            <a:lvl2pPr marL="0" indent="0">
              <a:lnSpc>
                <a:spcPts val="2200"/>
              </a:lnSpc>
              <a:spcBef>
                <a:spcPts val="0"/>
              </a:spcBef>
              <a:spcAft>
                <a:spcPts val="0"/>
              </a:spcAft>
              <a:buNone/>
              <a:defRPr sz="2000" b="0">
                <a:latin typeface="+mj-lt"/>
              </a:defRPr>
            </a:lvl2pPr>
            <a:lvl3pPr marL="198000" indent="0">
              <a:buNone/>
              <a:defRPr sz="2000"/>
            </a:lvl3pPr>
            <a:lvl4pPr>
              <a:defRPr sz="2000"/>
            </a:lvl4pPr>
            <a:lvl5pPr>
              <a:defRPr/>
            </a:lvl5pPr>
          </a:lstStyle>
          <a:p>
            <a:pPr lvl="0"/>
            <a:r>
              <a:rPr lang="en-US" noProof="0" dirty="0"/>
              <a:t>Subtitle</a:t>
            </a:r>
          </a:p>
        </p:txBody>
      </p:sp>
      <p:sp>
        <p:nvSpPr>
          <p:cNvPr id="2" name="Titel 1">
            <a:extLst>
              <a:ext uri="{FF2B5EF4-FFF2-40B4-BE49-F238E27FC236}">
                <a16:creationId xmlns:a16="http://schemas.microsoft.com/office/drawing/2014/main" id="{05EA93A6-E039-479D-A0BA-D6688395D8EB}"/>
              </a:ext>
            </a:extLst>
          </p:cNvPr>
          <p:cNvSpPr>
            <a:spLocks noGrp="1"/>
          </p:cNvSpPr>
          <p:nvPr>
            <p:ph type="title" hasCustomPrompt="1"/>
          </p:nvPr>
        </p:nvSpPr>
        <p:spPr>
          <a:xfrm>
            <a:off x="420687" y="833625"/>
            <a:ext cx="3514726" cy="1846659"/>
          </a:xfrm>
        </p:spPr>
        <p:txBody>
          <a:bodyPr lIns="180000" rIns="180000" anchor="b"/>
          <a:lstStyle>
            <a:lvl1pPr>
              <a:lnSpc>
                <a:spcPct val="100000"/>
              </a:lnSpc>
              <a:defRPr sz="3000" b="0">
                <a:solidFill>
                  <a:schemeClr val="bg1"/>
                </a:solidFill>
              </a:defRPr>
            </a:lvl1pPr>
          </a:lstStyle>
          <a:p>
            <a:r>
              <a:rPr lang="en-US" noProof="0" dirty="0"/>
              <a:t>Blacklane template cover title over three lines</a:t>
            </a:r>
          </a:p>
        </p:txBody>
      </p:sp>
      <p:grpSp>
        <p:nvGrpSpPr>
          <p:cNvPr id="141" name="Grafik 42">
            <a:extLst>
              <a:ext uri="{FF2B5EF4-FFF2-40B4-BE49-F238E27FC236}">
                <a16:creationId xmlns:a16="http://schemas.microsoft.com/office/drawing/2014/main" id="{DF6954EC-03C9-480D-A75E-B17149154292}"/>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142" name="Freihandform: Form 141">
              <a:extLst>
                <a:ext uri="{FF2B5EF4-FFF2-40B4-BE49-F238E27FC236}">
                  <a16:creationId xmlns:a16="http://schemas.microsoft.com/office/drawing/2014/main" id="{6E95D627-CD32-4683-B23F-1B858DD49AEE}"/>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noProof="0"/>
            </a:p>
          </p:txBody>
        </p:sp>
        <p:sp>
          <p:nvSpPr>
            <p:cNvPr id="143" name="Freihandform: Form 142">
              <a:extLst>
                <a:ext uri="{FF2B5EF4-FFF2-40B4-BE49-F238E27FC236}">
                  <a16:creationId xmlns:a16="http://schemas.microsoft.com/office/drawing/2014/main" id="{9828A633-460D-4B7E-B05A-4CDF6EA0DE87}"/>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noProof="0"/>
            </a:p>
          </p:txBody>
        </p:sp>
        <p:sp>
          <p:nvSpPr>
            <p:cNvPr id="144" name="Freihandform: Form 143">
              <a:extLst>
                <a:ext uri="{FF2B5EF4-FFF2-40B4-BE49-F238E27FC236}">
                  <a16:creationId xmlns:a16="http://schemas.microsoft.com/office/drawing/2014/main" id="{001F8072-4674-471A-895C-C6E3D14CC853}"/>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noProof="0"/>
            </a:p>
          </p:txBody>
        </p:sp>
        <p:sp>
          <p:nvSpPr>
            <p:cNvPr id="145" name="Freihandform: Form 144">
              <a:extLst>
                <a:ext uri="{FF2B5EF4-FFF2-40B4-BE49-F238E27FC236}">
                  <a16:creationId xmlns:a16="http://schemas.microsoft.com/office/drawing/2014/main" id="{146747F1-75BC-42FC-8251-8769E1B7F70F}"/>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noProof="0"/>
            </a:p>
          </p:txBody>
        </p:sp>
        <p:sp>
          <p:nvSpPr>
            <p:cNvPr id="146" name="Freihandform: Form 145">
              <a:extLst>
                <a:ext uri="{FF2B5EF4-FFF2-40B4-BE49-F238E27FC236}">
                  <a16:creationId xmlns:a16="http://schemas.microsoft.com/office/drawing/2014/main" id="{C5ECB093-30F6-41B4-A1E1-BF3FDC02EC3D}"/>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noProof="0"/>
            </a:p>
          </p:txBody>
        </p:sp>
        <p:sp>
          <p:nvSpPr>
            <p:cNvPr id="147" name="Freihandform: Form 146">
              <a:extLst>
                <a:ext uri="{FF2B5EF4-FFF2-40B4-BE49-F238E27FC236}">
                  <a16:creationId xmlns:a16="http://schemas.microsoft.com/office/drawing/2014/main" id="{5E6393F1-B6E0-44F0-AD12-96D2B2125AE3}"/>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noProof="0"/>
            </a:p>
          </p:txBody>
        </p:sp>
        <p:sp>
          <p:nvSpPr>
            <p:cNvPr id="148" name="Freihandform: Form 147">
              <a:extLst>
                <a:ext uri="{FF2B5EF4-FFF2-40B4-BE49-F238E27FC236}">
                  <a16:creationId xmlns:a16="http://schemas.microsoft.com/office/drawing/2014/main" id="{8AD0461B-3B95-40EA-B933-F09986250ABB}"/>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noProof="0"/>
            </a:p>
          </p:txBody>
        </p:sp>
        <p:sp>
          <p:nvSpPr>
            <p:cNvPr id="149" name="Freihandform: Form 148">
              <a:extLst>
                <a:ext uri="{FF2B5EF4-FFF2-40B4-BE49-F238E27FC236}">
                  <a16:creationId xmlns:a16="http://schemas.microsoft.com/office/drawing/2014/main" id="{2C079176-4820-4CAD-9C7D-4ED1FFE2E89A}"/>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noProof="0"/>
            </a:p>
          </p:txBody>
        </p:sp>
        <p:sp>
          <p:nvSpPr>
            <p:cNvPr id="150" name="Freihandform: Form 149">
              <a:extLst>
                <a:ext uri="{FF2B5EF4-FFF2-40B4-BE49-F238E27FC236}">
                  <a16:creationId xmlns:a16="http://schemas.microsoft.com/office/drawing/2014/main" id="{CAD5CC2A-390E-4BC5-8A7E-1ADDCFA5CC2D}"/>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noProof="0"/>
            </a:p>
          </p:txBody>
        </p:sp>
      </p:grpSp>
      <p:grpSp>
        <p:nvGrpSpPr>
          <p:cNvPr id="38" name="Grafik 41">
            <a:extLst>
              <a:ext uri="{FF2B5EF4-FFF2-40B4-BE49-F238E27FC236}">
                <a16:creationId xmlns:a16="http://schemas.microsoft.com/office/drawing/2014/main" id="{3BB91781-F23E-488A-8DF1-F812ACCEFDB7}"/>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39" name="Freihandform: Form 38">
              <a:extLst>
                <a:ext uri="{FF2B5EF4-FFF2-40B4-BE49-F238E27FC236}">
                  <a16:creationId xmlns:a16="http://schemas.microsoft.com/office/drawing/2014/main" id="{361BD38D-A5F2-4C2F-B12B-951164C22894}"/>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0" name="Freihandform: Form 39">
              <a:extLst>
                <a:ext uri="{FF2B5EF4-FFF2-40B4-BE49-F238E27FC236}">
                  <a16:creationId xmlns:a16="http://schemas.microsoft.com/office/drawing/2014/main" id="{65DF9744-6150-4CE7-929D-80BB25BCE119}"/>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1" name="Freihandform: Form 40">
              <a:extLst>
                <a:ext uri="{FF2B5EF4-FFF2-40B4-BE49-F238E27FC236}">
                  <a16:creationId xmlns:a16="http://schemas.microsoft.com/office/drawing/2014/main" id="{D43034E9-FBE0-46AF-AED0-6B9D88209E4F}"/>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2" name="Freihandform: Form 41">
              <a:extLst>
                <a:ext uri="{FF2B5EF4-FFF2-40B4-BE49-F238E27FC236}">
                  <a16:creationId xmlns:a16="http://schemas.microsoft.com/office/drawing/2014/main" id="{44BB8D0D-71CB-453B-9329-3A11E37E040C}"/>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3" name="Freihandform: Form 42">
              <a:extLst>
                <a:ext uri="{FF2B5EF4-FFF2-40B4-BE49-F238E27FC236}">
                  <a16:creationId xmlns:a16="http://schemas.microsoft.com/office/drawing/2014/main" id="{007CBB18-DB30-445B-9557-95F746AB19DC}"/>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4" name="Freihandform: Form 43">
              <a:extLst>
                <a:ext uri="{FF2B5EF4-FFF2-40B4-BE49-F238E27FC236}">
                  <a16:creationId xmlns:a16="http://schemas.microsoft.com/office/drawing/2014/main" id="{6F77AAC2-DE39-46AF-B1A9-E39328445C71}"/>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5" name="Freihandform: Form 44">
              <a:extLst>
                <a:ext uri="{FF2B5EF4-FFF2-40B4-BE49-F238E27FC236}">
                  <a16:creationId xmlns:a16="http://schemas.microsoft.com/office/drawing/2014/main" id="{CA21EC3A-DBC3-4B0B-BC3A-00CFB2C57AB0}"/>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6" name="Freihandform: Form 45">
              <a:extLst>
                <a:ext uri="{FF2B5EF4-FFF2-40B4-BE49-F238E27FC236}">
                  <a16:creationId xmlns:a16="http://schemas.microsoft.com/office/drawing/2014/main" id="{47613662-7204-4893-8CC2-519B5FABADF8}"/>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7" name="Freihandform: Form 46">
              <a:extLst>
                <a:ext uri="{FF2B5EF4-FFF2-40B4-BE49-F238E27FC236}">
                  <a16:creationId xmlns:a16="http://schemas.microsoft.com/office/drawing/2014/main" id="{ECD7CDD7-CF18-4A6D-BEB0-6DC13001A1D4}"/>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8" name="Freihandform: Form 47">
              <a:extLst>
                <a:ext uri="{FF2B5EF4-FFF2-40B4-BE49-F238E27FC236}">
                  <a16:creationId xmlns:a16="http://schemas.microsoft.com/office/drawing/2014/main" id="{DE8082CB-1BF3-4044-AEAC-C03DEE409973}"/>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9" name="Freihandform: Form 48">
              <a:extLst>
                <a:ext uri="{FF2B5EF4-FFF2-40B4-BE49-F238E27FC236}">
                  <a16:creationId xmlns:a16="http://schemas.microsoft.com/office/drawing/2014/main" id="{7DD42847-5995-43DC-BC6F-DDC4A1610EF7}"/>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50" name="Freihandform: Form 49">
              <a:extLst>
                <a:ext uri="{FF2B5EF4-FFF2-40B4-BE49-F238E27FC236}">
                  <a16:creationId xmlns:a16="http://schemas.microsoft.com/office/drawing/2014/main" id="{81597251-5273-4957-8C74-65B92504FD85}"/>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51" name="Freihandform: Form 50">
              <a:extLst>
                <a:ext uri="{FF2B5EF4-FFF2-40B4-BE49-F238E27FC236}">
                  <a16:creationId xmlns:a16="http://schemas.microsoft.com/office/drawing/2014/main" id="{9CFB3987-94F6-4BCD-9970-F29013AC9C1F}"/>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52" name="Freihandform: Form 51">
              <a:extLst>
                <a:ext uri="{FF2B5EF4-FFF2-40B4-BE49-F238E27FC236}">
                  <a16:creationId xmlns:a16="http://schemas.microsoft.com/office/drawing/2014/main" id="{29875E41-E10B-4679-AF64-76BF69C6BA04}"/>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53" name="Freihandform: Form 52">
              <a:extLst>
                <a:ext uri="{FF2B5EF4-FFF2-40B4-BE49-F238E27FC236}">
                  <a16:creationId xmlns:a16="http://schemas.microsoft.com/office/drawing/2014/main" id="{166273F1-2927-4B05-B224-87F7BC07AEC3}"/>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54" name="Freihandform: Form 53">
              <a:extLst>
                <a:ext uri="{FF2B5EF4-FFF2-40B4-BE49-F238E27FC236}">
                  <a16:creationId xmlns:a16="http://schemas.microsoft.com/office/drawing/2014/main" id="{3FD2E591-A665-4805-9FE0-EF214C89A660}"/>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55" name="Freihandform: Form 54">
              <a:extLst>
                <a:ext uri="{FF2B5EF4-FFF2-40B4-BE49-F238E27FC236}">
                  <a16:creationId xmlns:a16="http://schemas.microsoft.com/office/drawing/2014/main" id="{BF61CDFA-F619-40B7-990C-6EC8628CA379}"/>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56" name="Freihandform: Form 55">
              <a:extLst>
                <a:ext uri="{FF2B5EF4-FFF2-40B4-BE49-F238E27FC236}">
                  <a16:creationId xmlns:a16="http://schemas.microsoft.com/office/drawing/2014/main" id="{BBE294CB-6895-426C-B657-A2ED10B0B32F}"/>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noProof="0">
                <a:solidFill>
                  <a:schemeClr val="bg2">
                    <a:lumMod val="90000"/>
                  </a:schemeClr>
                </a:solidFill>
              </a:endParaRPr>
            </a:p>
          </p:txBody>
        </p:sp>
      </p:grpSp>
      <p:sp>
        <p:nvSpPr>
          <p:cNvPr id="57" name="Bildplatzhalter 3">
            <a:extLst>
              <a:ext uri="{FF2B5EF4-FFF2-40B4-BE49-F238E27FC236}">
                <a16:creationId xmlns:a16="http://schemas.microsoft.com/office/drawing/2014/main" id="{FF9EFEA8-6D3D-4794-B507-D2F9DF970604}"/>
              </a:ext>
            </a:extLst>
          </p:cNvPr>
          <p:cNvSpPr>
            <a:spLocks noGrp="1"/>
          </p:cNvSpPr>
          <p:nvPr>
            <p:ph type="pic" sz="quarter" idx="28" hasCustomPrompt="1"/>
          </p:nvPr>
        </p:nvSpPr>
        <p:spPr>
          <a:xfrm>
            <a:off x="608749" y="5092527"/>
            <a:ext cx="1561574" cy="894528"/>
          </a:xfrm>
        </p:spPr>
        <p:txBody>
          <a:bodyPr lIns="0" anchor="ctr"/>
          <a:lstStyle>
            <a:lvl1pPr algn="ctr">
              <a:defRPr>
                <a:solidFill>
                  <a:schemeClr val="bg1"/>
                </a:solidFill>
              </a:defRPr>
            </a:lvl1pPr>
          </a:lstStyle>
          <a:p>
            <a:r>
              <a:rPr lang="en-US" noProof="0"/>
              <a:t>Partner logo</a:t>
            </a:r>
          </a:p>
        </p:txBody>
      </p:sp>
      <p:sp>
        <p:nvSpPr>
          <p:cNvPr id="58" name="Textplatzhalter 7">
            <a:extLst>
              <a:ext uri="{FF2B5EF4-FFF2-40B4-BE49-F238E27FC236}">
                <a16:creationId xmlns:a16="http://schemas.microsoft.com/office/drawing/2014/main" id="{A1705CA2-2C71-4DE9-87A5-D92658207813}"/>
              </a:ext>
            </a:extLst>
          </p:cNvPr>
          <p:cNvSpPr>
            <a:spLocks noGrp="1"/>
          </p:cNvSpPr>
          <p:nvPr>
            <p:ph type="body" sz="quarter" idx="26" hasCustomPrompt="1"/>
          </p:nvPr>
        </p:nvSpPr>
        <p:spPr>
          <a:xfrm>
            <a:off x="420687" y="4316344"/>
            <a:ext cx="3511551" cy="260236"/>
          </a:xfrm>
        </p:spPr>
        <p:txBody>
          <a:bodyPr lIns="180000" rIns="180000"/>
          <a:lstStyle>
            <a:lvl1pPr>
              <a:lnSpc>
                <a:spcPct val="100000"/>
              </a:lnSpc>
              <a:spcBef>
                <a:spcPts val="0"/>
              </a:spcBef>
              <a:spcAft>
                <a:spcPts val="0"/>
              </a:spcAft>
              <a:defRPr sz="1400" b="0">
                <a:solidFill>
                  <a:schemeClr val="bg1"/>
                </a:solidFill>
                <a:latin typeface="+mj-lt"/>
              </a:defRPr>
            </a:lvl1pPr>
            <a:lvl2pPr marL="0" indent="0">
              <a:lnSpc>
                <a:spcPct val="100000"/>
              </a:lnSpc>
              <a:spcBef>
                <a:spcPts val="0"/>
              </a:spcBef>
              <a:spcAft>
                <a:spcPts val="0"/>
              </a:spcAft>
              <a:buNone/>
              <a:defRPr sz="1400" b="1">
                <a:solidFill>
                  <a:schemeClr val="bg1"/>
                </a:solidFill>
                <a:latin typeface="+mj-lt"/>
              </a:defRPr>
            </a:lvl2pPr>
            <a:lvl3pPr marL="0" indent="0">
              <a:lnSpc>
                <a:spcPct val="100000"/>
              </a:lnSpc>
              <a:buNone/>
              <a:defRPr sz="1400" b="1">
                <a:solidFill>
                  <a:schemeClr val="bg1"/>
                </a:solidFill>
                <a:latin typeface="+mj-lt"/>
              </a:defRPr>
            </a:lvl3pPr>
            <a:lvl4pPr>
              <a:lnSpc>
                <a:spcPct val="100000"/>
              </a:lnSpc>
              <a:defRPr sz="1400" b="1">
                <a:solidFill>
                  <a:schemeClr val="bg1"/>
                </a:solidFill>
                <a:latin typeface="+mj-lt"/>
              </a:defRPr>
            </a:lvl4pPr>
            <a:lvl5pPr>
              <a:lnSpc>
                <a:spcPct val="100000"/>
              </a:lnSpc>
              <a:defRPr sz="1400" b="1">
                <a:solidFill>
                  <a:schemeClr val="bg1"/>
                </a:solidFill>
                <a:latin typeface="+mj-lt"/>
              </a:defRPr>
            </a:lvl5pPr>
            <a:lvl6pPr marL="0" indent="0">
              <a:lnSpc>
                <a:spcPct val="100000"/>
              </a:lnSpc>
              <a:buNone/>
              <a:defRPr sz="1400" b="1">
                <a:solidFill>
                  <a:schemeClr val="bg1"/>
                </a:solidFill>
                <a:latin typeface="+mj-lt"/>
              </a:defRPr>
            </a:lvl6pPr>
            <a:lvl7pPr marL="0" indent="0">
              <a:lnSpc>
                <a:spcPct val="100000"/>
              </a:lnSpc>
              <a:buNone/>
              <a:defRPr sz="1400" b="1">
                <a:solidFill>
                  <a:schemeClr val="bg1"/>
                </a:solidFill>
                <a:latin typeface="+mj-lt"/>
              </a:defRPr>
            </a:lvl7pPr>
            <a:lvl8pPr>
              <a:lnSpc>
                <a:spcPct val="100000"/>
              </a:lnSpc>
              <a:defRPr sz="1400" b="1">
                <a:solidFill>
                  <a:schemeClr val="bg1"/>
                </a:solidFill>
                <a:latin typeface="+mj-lt"/>
              </a:defRPr>
            </a:lvl8pPr>
            <a:lvl9pPr>
              <a:defRPr sz="1400" b="1">
                <a:solidFill>
                  <a:schemeClr val="bg1"/>
                </a:solidFill>
                <a:latin typeface="+mj-lt"/>
              </a:defRPr>
            </a:lvl9pPr>
          </a:lstStyle>
          <a:p>
            <a:pPr lvl="0"/>
            <a:r>
              <a:rPr lang="en-US" noProof="0" dirty="0"/>
              <a:t>Berlin, date</a:t>
            </a:r>
          </a:p>
        </p:txBody>
      </p:sp>
      <p:sp>
        <p:nvSpPr>
          <p:cNvPr id="59" name="Textplatzhalter 7">
            <a:extLst>
              <a:ext uri="{FF2B5EF4-FFF2-40B4-BE49-F238E27FC236}">
                <a16:creationId xmlns:a16="http://schemas.microsoft.com/office/drawing/2014/main" id="{62CE8C09-2031-48B2-85DA-3195873CF7C7}"/>
              </a:ext>
            </a:extLst>
          </p:cNvPr>
          <p:cNvSpPr>
            <a:spLocks noGrp="1"/>
          </p:cNvSpPr>
          <p:nvPr>
            <p:ph type="body" sz="quarter" idx="27" hasCustomPrompt="1"/>
          </p:nvPr>
        </p:nvSpPr>
        <p:spPr>
          <a:xfrm>
            <a:off x="420686" y="4620727"/>
            <a:ext cx="3510000" cy="260236"/>
          </a:xfrm>
        </p:spPr>
        <p:txBody>
          <a:bodyPr lIns="180000" rIns="180000"/>
          <a:lstStyle>
            <a:lvl1pPr>
              <a:lnSpc>
                <a:spcPct val="100000"/>
              </a:lnSpc>
              <a:spcBef>
                <a:spcPts val="0"/>
              </a:spcBef>
              <a:spcAft>
                <a:spcPts val="0"/>
              </a:spcAft>
              <a:defRPr sz="1400" b="0">
                <a:solidFill>
                  <a:schemeClr val="bg1"/>
                </a:solidFill>
                <a:latin typeface="+mn-lt"/>
              </a:defRPr>
            </a:lvl1pPr>
            <a:lvl2pPr marL="0" indent="0">
              <a:lnSpc>
                <a:spcPct val="100000"/>
              </a:lnSpc>
              <a:spcBef>
                <a:spcPts val="0"/>
              </a:spcBef>
              <a:spcAft>
                <a:spcPts val="0"/>
              </a:spcAft>
              <a:buNone/>
              <a:defRPr sz="1400" b="0">
                <a:solidFill>
                  <a:schemeClr val="bg1"/>
                </a:solidFill>
                <a:latin typeface="+mn-lt"/>
              </a:defRPr>
            </a:lvl2pPr>
            <a:lvl3pPr marL="0" indent="0">
              <a:lnSpc>
                <a:spcPct val="100000"/>
              </a:lnSpc>
              <a:buNone/>
              <a:defRPr sz="1400">
                <a:solidFill>
                  <a:schemeClr val="bg1"/>
                </a:solidFill>
              </a:defRPr>
            </a:lvl3pPr>
            <a:lvl4pPr>
              <a:lnSpc>
                <a:spcPct val="100000"/>
              </a:lnSpc>
              <a:defRPr sz="1400" b="0">
                <a:solidFill>
                  <a:schemeClr val="bg1"/>
                </a:solidFill>
                <a:latin typeface="+mn-lt"/>
              </a:defRPr>
            </a:lvl4pPr>
            <a:lvl5pPr>
              <a:lnSpc>
                <a:spcPct val="100000"/>
              </a:lnSpc>
              <a:defRPr sz="1400">
                <a:solidFill>
                  <a:schemeClr val="bg1"/>
                </a:solidFill>
              </a:defRPr>
            </a:lvl5pPr>
            <a:lvl6pPr marL="0" indent="0">
              <a:lnSpc>
                <a:spcPct val="100000"/>
              </a:lnSpc>
              <a:buNone/>
              <a:defRPr sz="1400">
                <a:solidFill>
                  <a:schemeClr val="bg1"/>
                </a:solidFill>
              </a:defRPr>
            </a:lvl6pPr>
            <a:lvl7pPr marL="0" indent="0">
              <a:lnSpc>
                <a:spcPct val="100000"/>
              </a:lnSpc>
              <a:buNone/>
              <a:defRPr sz="1400">
                <a:solidFill>
                  <a:schemeClr val="bg1"/>
                </a:solidFill>
              </a:defRPr>
            </a:lvl7pPr>
            <a:lvl8pPr>
              <a:lnSpc>
                <a:spcPct val="100000"/>
              </a:lnSpc>
              <a:defRPr sz="1400" b="0">
                <a:solidFill>
                  <a:schemeClr val="bg1"/>
                </a:solidFill>
                <a:latin typeface="+mn-lt"/>
              </a:defRPr>
            </a:lvl8pPr>
            <a:lvl9pPr>
              <a:defRPr sz="1400" b="0">
                <a:solidFill>
                  <a:schemeClr val="bg1"/>
                </a:solidFill>
                <a:latin typeface="+mn-lt"/>
              </a:defRPr>
            </a:lvl9pPr>
          </a:lstStyle>
          <a:p>
            <a:pPr lvl="0"/>
            <a:r>
              <a:rPr lang="en-US" noProof="0"/>
              <a:t>Name of the presenter</a:t>
            </a:r>
          </a:p>
        </p:txBody>
      </p:sp>
    </p:spTree>
    <p:extLst>
      <p:ext uri="{BB962C8B-B14F-4D97-AF65-F5344CB8AC3E}">
        <p14:creationId xmlns:p14="http://schemas.microsoft.com/office/powerpoint/2010/main" val="356343209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ver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DA6A5F-BB5A-D142-B4AC-3A3FB107FC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1" name="Rechteck 70">
            <a:extLst>
              <a:ext uri="{FF2B5EF4-FFF2-40B4-BE49-F238E27FC236}">
                <a16:creationId xmlns:a16="http://schemas.microsoft.com/office/drawing/2014/main" id="{468D8CB5-E0ED-40C5-B589-54E80E9F4492}"/>
              </a:ext>
            </a:extLst>
          </p:cNvPr>
          <p:cNvSpPr/>
          <p:nvPr userDrawn="1"/>
        </p:nvSpPr>
        <p:spPr>
          <a:xfrm>
            <a:off x="422237" y="368299"/>
            <a:ext cx="3513176" cy="5868989"/>
          </a:xfrm>
          <a:prstGeom prst="rect">
            <a:avLst/>
          </a:prstGeom>
          <a:gradFill>
            <a:gsLst>
              <a:gs pos="0">
                <a:srgbClr val="E30F59">
                  <a:alpha val="85000"/>
                </a:srgbClr>
              </a:gs>
              <a:gs pos="100000">
                <a:srgbClr val="FF8C24">
                  <a:alpha val="85000"/>
                </a:srgbClr>
              </a:gs>
            </a:gsLst>
            <a:lin ang="0" scaled="0"/>
          </a:gradFill>
          <a:ln>
            <a:noFill/>
          </a:ln>
          <a:effectLst>
            <a:outerShdw blurRad="381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Textplatzhalter 7">
            <a:extLst>
              <a:ext uri="{FF2B5EF4-FFF2-40B4-BE49-F238E27FC236}">
                <a16:creationId xmlns:a16="http://schemas.microsoft.com/office/drawing/2014/main" id="{DCE9FEFB-2E65-4325-B202-88F276E4F1F6}"/>
              </a:ext>
            </a:extLst>
          </p:cNvPr>
          <p:cNvSpPr>
            <a:spLocks noGrp="1"/>
          </p:cNvSpPr>
          <p:nvPr>
            <p:ph type="body" sz="quarter" idx="25" hasCustomPrompt="1"/>
          </p:nvPr>
        </p:nvSpPr>
        <p:spPr>
          <a:xfrm>
            <a:off x="420687" y="2843406"/>
            <a:ext cx="3513176" cy="307777"/>
          </a:xfrm>
        </p:spPr>
        <p:txBody>
          <a:bodyPr lIns="180000" rIns="180000">
            <a:spAutoFit/>
          </a:bodyPr>
          <a:lstStyle>
            <a:lvl1pPr>
              <a:lnSpc>
                <a:spcPct val="100000"/>
              </a:lnSpc>
              <a:spcBef>
                <a:spcPts val="0"/>
              </a:spcBef>
              <a:spcAft>
                <a:spcPts val="0"/>
              </a:spcAft>
              <a:defRPr sz="2000" b="0">
                <a:solidFill>
                  <a:schemeClr val="bg1"/>
                </a:solidFill>
                <a:latin typeface="+mj-lt"/>
              </a:defRPr>
            </a:lvl1pPr>
            <a:lvl2pPr marL="0" indent="0">
              <a:lnSpc>
                <a:spcPts val="2200"/>
              </a:lnSpc>
              <a:spcBef>
                <a:spcPts val="0"/>
              </a:spcBef>
              <a:spcAft>
                <a:spcPts val="0"/>
              </a:spcAft>
              <a:buNone/>
              <a:defRPr sz="2000" b="0">
                <a:latin typeface="+mj-lt"/>
              </a:defRPr>
            </a:lvl2pPr>
            <a:lvl3pPr marL="198000" indent="0">
              <a:buNone/>
              <a:defRPr sz="2000"/>
            </a:lvl3pPr>
            <a:lvl4pPr>
              <a:defRPr sz="2000"/>
            </a:lvl4pPr>
            <a:lvl5pPr>
              <a:defRPr/>
            </a:lvl5pPr>
          </a:lstStyle>
          <a:p>
            <a:pPr lvl="0"/>
            <a:r>
              <a:rPr lang="en-US" noProof="0" dirty="0"/>
              <a:t>Subtitle</a:t>
            </a:r>
          </a:p>
        </p:txBody>
      </p:sp>
      <p:sp>
        <p:nvSpPr>
          <p:cNvPr id="2" name="Titel 1">
            <a:extLst>
              <a:ext uri="{FF2B5EF4-FFF2-40B4-BE49-F238E27FC236}">
                <a16:creationId xmlns:a16="http://schemas.microsoft.com/office/drawing/2014/main" id="{05EA93A6-E039-479D-A0BA-D6688395D8EB}"/>
              </a:ext>
            </a:extLst>
          </p:cNvPr>
          <p:cNvSpPr>
            <a:spLocks noGrp="1"/>
          </p:cNvSpPr>
          <p:nvPr>
            <p:ph type="title" hasCustomPrompt="1"/>
          </p:nvPr>
        </p:nvSpPr>
        <p:spPr>
          <a:xfrm>
            <a:off x="420687" y="833625"/>
            <a:ext cx="3514726" cy="1846659"/>
          </a:xfrm>
        </p:spPr>
        <p:txBody>
          <a:bodyPr lIns="180000" rIns="180000" anchor="b"/>
          <a:lstStyle>
            <a:lvl1pPr>
              <a:lnSpc>
                <a:spcPct val="100000"/>
              </a:lnSpc>
              <a:defRPr sz="3000" b="0">
                <a:solidFill>
                  <a:schemeClr val="bg1"/>
                </a:solidFill>
              </a:defRPr>
            </a:lvl1pPr>
          </a:lstStyle>
          <a:p>
            <a:r>
              <a:rPr lang="en-US" noProof="0"/>
              <a:t>Blacklane template cover title over three lines</a:t>
            </a:r>
          </a:p>
        </p:txBody>
      </p:sp>
      <p:grpSp>
        <p:nvGrpSpPr>
          <p:cNvPr id="141" name="Grafik 42">
            <a:extLst>
              <a:ext uri="{FF2B5EF4-FFF2-40B4-BE49-F238E27FC236}">
                <a16:creationId xmlns:a16="http://schemas.microsoft.com/office/drawing/2014/main" id="{DF6954EC-03C9-480D-A75E-B17149154292}"/>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142" name="Freihandform: Form 141">
              <a:extLst>
                <a:ext uri="{FF2B5EF4-FFF2-40B4-BE49-F238E27FC236}">
                  <a16:creationId xmlns:a16="http://schemas.microsoft.com/office/drawing/2014/main" id="{6E95D627-CD32-4683-B23F-1B858DD49AEE}"/>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noProof="0"/>
            </a:p>
          </p:txBody>
        </p:sp>
        <p:sp>
          <p:nvSpPr>
            <p:cNvPr id="143" name="Freihandform: Form 142">
              <a:extLst>
                <a:ext uri="{FF2B5EF4-FFF2-40B4-BE49-F238E27FC236}">
                  <a16:creationId xmlns:a16="http://schemas.microsoft.com/office/drawing/2014/main" id="{9828A633-460D-4B7E-B05A-4CDF6EA0DE87}"/>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noProof="0"/>
            </a:p>
          </p:txBody>
        </p:sp>
        <p:sp>
          <p:nvSpPr>
            <p:cNvPr id="144" name="Freihandform: Form 143">
              <a:extLst>
                <a:ext uri="{FF2B5EF4-FFF2-40B4-BE49-F238E27FC236}">
                  <a16:creationId xmlns:a16="http://schemas.microsoft.com/office/drawing/2014/main" id="{001F8072-4674-471A-895C-C6E3D14CC853}"/>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noProof="0"/>
            </a:p>
          </p:txBody>
        </p:sp>
        <p:sp>
          <p:nvSpPr>
            <p:cNvPr id="145" name="Freihandform: Form 144">
              <a:extLst>
                <a:ext uri="{FF2B5EF4-FFF2-40B4-BE49-F238E27FC236}">
                  <a16:creationId xmlns:a16="http://schemas.microsoft.com/office/drawing/2014/main" id="{146747F1-75BC-42FC-8251-8769E1B7F70F}"/>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noProof="0"/>
            </a:p>
          </p:txBody>
        </p:sp>
        <p:sp>
          <p:nvSpPr>
            <p:cNvPr id="146" name="Freihandform: Form 145">
              <a:extLst>
                <a:ext uri="{FF2B5EF4-FFF2-40B4-BE49-F238E27FC236}">
                  <a16:creationId xmlns:a16="http://schemas.microsoft.com/office/drawing/2014/main" id="{C5ECB093-30F6-41B4-A1E1-BF3FDC02EC3D}"/>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noProof="0"/>
            </a:p>
          </p:txBody>
        </p:sp>
        <p:sp>
          <p:nvSpPr>
            <p:cNvPr id="147" name="Freihandform: Form 146">
              <a:extLst>
                <a:ext uri="{FF2B5EF4-FFF2-40B4-BE49-F238E27FC236}">
                  <a16:creationId xmlns:a16="http://schemas.microsoft.com/office/drawing/2014/main" id="{5E6393F1-B6E0-44F0-AD12-96D2B2125AE3}"/>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noProof="0"/>
            </a:p>
          </p:txBody>
        </p:sp>
        <p:sp>
          <p:nvSpPr>
            <p:cNvPr id="148" name="Freihandform: Form 147">
              <a:extLst>
                <a:ext uri="{FF2B5EF4-FFF2-40B4-BE49-F238E27FC236}">
                  <a16:creationId xmlns:a16="http://schemas.microsoft.com/office/drawing/2014/main" id="{8AD0461B-3B95-40EA-B933-F09986250ABB}"/>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noProof="0"/>
            </a:p>
          </p:txBody>
        </p:sp>
        <p:sp>
          <p:nvSpPr>
            <p:cNvPr id="149" name="Freihandform: Form 148">
              <a:extLst>
                <a:ext uri="{FF2B5EF4-FFF2-40B4-BE49-F238E27FC236}">
                  <a16:creationId xmlns:a16="http://schemas.microsoft.com/office/drawing/2014/main" id="{2C079176-4820-4CAD-9C7D-4ED1FFE2E89A}"/>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noProof="0"/>
            </a:p>
          </p:txBody>
        </p:sp>
        <p:sp>
          <p:nvSpPr>
            <p:cNvPr id="150" name="Freihandform: Form 149">
              <a:extLst>
                <a:ext uri="{FF2B5EF4-FFF2-40B4-BE49-F238E27FC236}">
                  <a16:creationId xmlns:a16="http://schemas.microsoft.com/office/drawing/2014/main" id="{CAD5CC2A-390E-4BC5-8A7E-1ADDCFA5CC2D}"/>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noProof="0"/>
            </a:p>
          </p:txBody>
        </p:sp>
      </p:grpSp>
      <p:grpSp>
        <p:nvGrpSpPr>
          <p:cNvPr id="38" name="Grafik 41">
            <a:extLst>
              <a:ext uri="{FF2B5EF4-FFF2-40B4-BE49-F238E27FC236}">
                <a16:creationId xmlns:a16="http://schemas.microsoft.com/office/drawing/2014/main" id="{3BB91781-F23E-488A-8DF1-F812ACCEFDB7}"/>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39" name="Freihandform: Form 38">
              <a:extLst>
                <a:ext uri="{FF2B5EF4-FFF2-40B4-BE49-F238E27FC236}">
                  <a16:creationId xmlns:a16="http://schemas.microsoft.com/office/drawing/2014/main" id="{361BD38D-A5F2-4C2F-B12B-951164C22894}"/>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0" name="Freihandform: Form 39">
              <a:extLst>
                <a:ext uri="{FF2B5EF4-FFF2-40B4-BE49-F238E27FC236}">
                  <a16:creationId xmlns:a16="http://schemas.microsoft.com/office/drawing/2014/main" id="{65DF9744-6150-4CE7-929D-80BB25BCE119}"/>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1" name="Freihandform: Form 40">
              <a:extLst>
                <a:ext uri="{FF2B5EF4-FFF2-40B4-BE49-F238E27FC236}">
                  <a16:creationId xmlns:a16="http://schemas.microsoft.com/office/drawing/2014/main" id="{D43034E9-FBE0-46AF-AED0-6B9D88209E4F}"/>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2" name="Freihandform: Form 41">
              <a:extLst>
                <a:ext uri="{FF2B5EF4-FFF2-40B4-BE49-F238E27FC236}">
                  <a16:creationId xmlns:a16="http://schemas.microsoft.com/office/drawing/2014/main" id="{44BB8D0D-71CB-453B-9329-3A11E37E040C}"/>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3" name="Freihandform: Form 42">
              <a:extLst>
                <a:ext uri="{FF2B5EF4-FFF2-40B4-BE49-F238E27FC236}">
                  <a16:creationId xmlns:a16="http://schemas.microsoft.com/office/drawing/2014/main" id="{007CBB18-DB30-445B-9557-95F746AB19DC}"/>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4" name="Freihandform: Form 43">
              <a:extLst>
                <a:ext uri="{FF2B5EF4-FFF2-40B4-BE49-F238E27FC236}">
                  <a16:creationId xmlns:a16="http://schemas.microsoft.com/office/drawing/2014/main" id="{6F77AAC2-DE39-46AF-B1A9-E39328445C71}"/>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5" name="Freihandform: Form 44">
              <a:extLst>
                <a:ext uri="{FF2B5EF4-FFF2-40B4-BE49-F238E27FC236}">
                  <a16:creationId xmlns:a16="http://schemas.microsoft.com/office/drawing/2014/main" id="{CA21EC3A-DBC3-4B0B-BC3A-00CFB2C57AB0}"/>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6" name="Freihandform: Form 45">
              <a:extLst>
                <a:ext uri="{FF2B5EF4-FFF2-40B4-BE49-F238E27FC236}">
                  <a16:creationId xmlns:a16="http://schemas.microsoft.com/office/drawing/2014/main" id="{47613662-7204-4893-8CC2-519B5FABADF8}"/>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7" name="Freihandform: Form 46">
              <a:extLst>
                <a:ext uri="{FF2B5EF4-FFF2-40B4-BE49-F238E27FC236}">
                  <a16:creationId xmlns:a16="http://schemas.microsoft.com/office/drawing/2014/main" id="{ECD7CDD7-CF18-4A6D-BEB0-6DC13001A1D4}"/>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8" name="Freihandform: Form 47">
              <a:extLst>
                <a:ext uri="{FF2B5EF4-FFF2-40B4-BE49-F238E27FC236}">
                  <a16:creationId xmlns:a16="http://schemas.microsoft.com/office/drawing/2014/main" id="{DE8082CB-1BF3-4044-AEAC-C03DEE409973}"/>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9" name="Freihandform: Form 48">
              <a:extLst>
                <a:ext uri="{FF2B5EF4-FFF2-40B4-BE49-F238E27FC236}">
                  <a16:creationId xmlns:a16="http://schemas.microsoft.com/office/drawing/2014/main" id="{7DD42847-5995-43DC-BC6F-DDC4A1610EF7}"/>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50" name="Freihandform: Form 49">
              <a:extLst>
                <a:ext uri="{FF2B5EF4-FFF2-40B4-BE49-F238E27FC236}">
                  <a16:creationId xmlns:a16="http://schemas.microsoft.com/office/drawing/2014/main" id="{81597251-5273-4957-8C74-65B92504FD85}"/>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51" name="Freihandform: Form 50">
              <a:extLst>
                <a:ext uri="{FF2B5EF4-FFF2-40B4-BE49-F238E27FC236}">
                  <a16:creationId xmlns:a16="http://schemas.microsoft.com/office/drawing/2014/main" id="{9CFB3987-94F6-4BCD-9970-F29013AC9C1F}"/>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52" name="Freihandform: Form 51">
              <a:extLst>
                <a:ext uri="{FF2B5EF4-FFF2-40B4-BE49-F238E27FC236}">
                  <a16:creationId xmlns:a16="http://schemas.microsoft.com/office/drawing/2014/main" id="{29875E41-E10B-4679-AF64-76BF69C6BA04}"/>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53" name="Freihandform: Form 52">
              <a:extLst>
                <a:ext uri="{FF2B5EF4-FFF2-40B4-BE49-F238E27FC236}">
                  <a16:creationId xmlns:a16="http://schemas.microsoft.com/office/drawing/2014/main" id="{166273F1-2927-4B05-B224-87F7BC07AEC3}"/>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54" name="Freihandform: Form 53">
              <a:extLst>
                <a:ext uri="{FF2B5EF4-FFF2-40B4-BE49-F238E27FC236}">
                  <a16:creationId xmlns:a16="http://schemas.microsoft.com/office/drawing/2014/main" id="{3FD2E591-A665-4805-9FE0-EF214C89A660}"/>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55" name="Freihandform: Form 54">
              <a:extLst>
                <a:ext uri="{FF2B5EF4-FFF2-40B4-BE49-F238E27FC236}">
                  <a16:creationId xmlns:a16="http://schemas.microsoft.com/office/drawing/2014/main" id="{BF61CDFA-F619-40B7-990C-6EC8628CA379}"/>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56" name="Freihandform: Form 55">
              <a:extLst>
                <a:ext uri="{FF2B5EF4-FFF2-40B4-BE49-F238E27FC236}">
                  <a16:creationId xmlns:a16="http://schemas.microsoft.com/office/drawing/2014/main" id="{BBE294CB-6895-426C-B657-A2ED10B0B32F}"/>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noProof="0">
                <a:solidFill>
                  <a:schemeClr val="bg2">
                    <a:lumMod val="90000"/>
                  </a:schemeClr>
                </a:solidFill>
              </a:endParaRPr>
            </a:p>
          </p:txBody>
        </p:sp>
      </p:grpSp>
      <p:sp>
        <p:nvSpPr>
          <p:cNvPr id="57" name="Bildplatzhalter 3">
            <a:extLst>
              <a:ext uri="{FF2B5EF4-FFF2-40B4-BE49-F238E27FC236}">
                <a16:creationId xmlns:a16="http://schemas.microsoft.com/office/drawing/2014/main" id="{FF9EFEA8-6D3D-4794-B507-D2F9DF970604}"/>
              </a:ext>
            </a:extLst>
          </p:cNvPr>
          <p:cNvSpPr>
            <a:spLocks noGrp="1"/>
          </p:cNvSpPr>
          <p:nvPr>
            <p:ph type="pic" sz="quarter" idx="28" hasCustomPrompt="1"/>
          </p:nvPr>
        </p:nvSpPr>
        <p:spPr>
          <a:xfrm>
            <a:off x="608749" y="5092527"/>
            <a:ext cx="1561574" cy="894528"/>
          </a:xfrm>
        </p:spPr>
        <p:txBody>
          <a:bodyPr lIns="0" anchor="ctr"/>
          <a:lstStyle>
            <a:lvl1pPr algn="ctr">
              <a:defRPr>
                <a:solidFill>
                  <a:schemeClr val="bg1"/>
                </a:solidFill>
              </a:defRPr>
            </a:lvl1pPr>
          </a:lstStyle>
          <a:p>
            <a:r>
              <a:rPr lang="en-US" noProof="0"/>
              <a:t>Partner logo</a:t>
            </a:r>
          </a:p>
        </p:txBody>
      </p:sp>
      <p:sp>
        <p:nvSpPr>
          <p:cNvPr id="58" name="Textplatzhalter 7">
            <a:extLst>
              <a:ext uri="{FF2B5EF4-FFF2-40B4-BE49-F238E27FC236}">
                <a16:creationId xmlns:a16="http://schemas.microsoft.com/office/drawing/2014/main" id="{C5E9F99F-6CBB-4C09-A69C-8FF6DF689BE0}"/>
              </a:ext>
            </a:extLst>
          </p:cNvPr>
          <p:cNvSpPr>
            <a:spLocks noGrp="1"/>
          </p:cNvSpPr>
          <p:nvPr>
            <p:ph type="body" sz="quarter" idx="26" hasCustomPrompt="1"/>
          </p:nvPr>
        </p:nvSpPr>
        <p:spPr>
          <a:xfrm>
            <a:off x="420687" y="4316344"/>
            <a:ext cx="3511551" cy="260236"/>
          </a:xfrm>
        </p:spPr>
        <p:txBody>
          <a:bodyPr lIns="180000" rIns="180000"/>
          <a:lstStyle>
            <a:lvl1pPr>
              <a:lnSpc>
                <a:spcPct val="100000"/>
              </a:lnSpc>
              <a:spcBef>
                <a:spcPts val="0"/>
              </a:spcBef>
              <a:spcAft>
                <a:spcPts val="0"/>
              </a:spcAft>
              <a:defRPr sz="1400" b="0">
                <a:solidFill>
                  <a:schemeClr val="bg1"/>
                </a:solidFill>
                <a:latin typeface="+mj-lt"/>
              </a:defRPr>
            </a:lvl1pPr>
            <a:lvl2pPr marL="0" indent="0">
              <a:lnSpc>
                <a:spcPct val="100000"/>
              </a:lnSpc>
              <a:spcBef>
                <a:spcPts val="0"/>
              </a:spcBef>
              <a:spcAft>
                <a:spcPts val="0"/>
              </a:spcAft>
              <a:buNone/>
              <a:defRPr sz="1400" b="1">
                <a:solidFill>
                  <a:schemeClr val="bg1"/>
                </a:solidFill>
                <a:latin typeface="+mj-lt"/>
              </a:defRPr>
            </a:lvl2pPr>
            <a:lvl3pPr marL="0" indent="0">
              <a:lnSpc>
                <a:spcPct val="100000"/>
              </a:lnSpc>
              <a:buNone/>
              <a:defRPr sz="1400" b="1">
                <a:solidFill>
                  <a:schemeClr val="bg1"/>
                </a:solidFill>
                <a:latin typeface="+mj-lt"/>
              </a:defRPr>
            </a:lvl3pPr>
            <a:lvl4pPr>
              <a:lnSpc>
                <a:spcPct val="100000"/>
              </a:lnSpc>
              <a:defRPr sz="1400" b="1">
                <a:solidFill>
                  <a:schemeClr val="bg1"/>
                </a:solidFill>
                <a:latin typeface="+mj-lt"/>
              </a:defRPr>
            </a:lvl4pPr>
            <a:lvl5pPr>
              <a:lnSpc>
                <a:spcPct val="100000"/>
              </a:lnSpc>
              <a:defRPr sz="1400" b="1">
                <a:solidFill>
                  <a:schemeClr val="bg1"/>
                </a:solidFill>
                <a:latin typeface="+mj-lt"/>
              </a:defRPr>
            </a:lvl5pPr>
            <a:lvl6pPr marL="0" indent="0">
              <a:lnSpc>
                <a:spcPct val="100000"/>
              </a:lnSpc>
              <a:buNone/>
              <a:defRPr sz="1400" b="1">
                <a:solidFill>
                  <a:schemeClr val="bg1"/>
                </a:solidFill>
                <a:latin typeface="+mj-lt"/>
              </a:defRPr>
            </a:lvl6pPr>
            <a:lvl7pPr marL="0" indent="0">
              <a:lnSpc>
                <a:spcPct val="100000"/>
              </a:lnSpc>
              <a:buNone/>
              <a:defRPr sz="1400" b="1">
                <a:solidFill>
                  <a:schemeClr val="bg1"/>
                </a:solidFill>
                <a:latin typeface="+mj-lt"/>
              </a:defRPr>
            </a:lvl7pPr>
            <a:lvl8pPr>
              <a:lnSpc>
                <a:spcPct val="100000"/>
              </a:lnSpc>
              <a:defRPr sz="1400" b="1">
                <a:solidFill>
                  <a:schemeClr val="bg1"/>
                </a:solidFill>
                <a:latin typeface="+mj-lt"/>
              </a:defRPr>
            </a:lvl8pPr>
            <a:lvl9pPr>
              <a:defRPr sz="1400" b="1">
                <a:solidFill>
                  <a:schemeClr val="bg1"/>
                </a:solidFill>
                <a:latin typeface="+mj-lt"/>
              </a:defRPr>
            </a:lvl9pPr>
          </a:lstStyle>
          <a:p>
            <a:pPr lvl="0"/>
            <a:r>
              <a:rPr lang="en-US" noProof="0" dirty="0"/>
              <a:t>Berlin, date</a:t>
            </a:r>
          </a:p>
        </p:txBody>
      </p:sp>
      <p:sp>
        <p:nvSpPr>
          <p:cNvPr id="59" name="Textplatzhalter 7">
            <a:extLst>
              <a:ext uri="{FF2B5EF4-FFF2-40B4-BE49-F238E27FC236}">
                <a16:creationId xmlns:a16="http://schemas.microsoft.com/office/drawing/2014/main" id="{346AA3FB-E946-4C7C-8D16-C0FEC83C30EE}"/>
              </a:ext>
            </a:extLst>
          </p:cNvPr>
          <p:cNvSpPr>
            <a:spLocks noGrp="1"/>
          </p:cNvSpPr>
          <p:nvPr>
            <p:ph type="body" sz="quarter" idx="27" hasCustomPrompt="1"/>
          </p:nvPr>
        </p:nvSpPr>
        <p:spPr>
          <a:xfrm>
            <a:off x="420686" y="4620727"/>
            <a:ext cx="3510000" cy="260236"/>
          </a:xfrm>
        </p:spPr>
        <p:txBody>
          <a:bodyPr lIns="180000" rIns="180000"/>
          <a:lstStyle>
            <a:lvl1pPr>
              <a:lnSpc>
                <a:spcPct val="100000"/>
              </a:lnSpc>
              <a:spcBef>
                <a:spcPts val="0"/>
              </a:spcBef>
              <a:spcAft>
                <a:spcPts val="0"/>
              </a:spcAft>
              <a:defRPr sz="1400" b="0">
                <a:solidFill>
                  <a:schemeClr val="bg1"/>
                </a:solidFill>
                <a:latin typeface="+mn-lt"/>
              </a:defRPr>
            </a:lvl1pPr>
            <a:lvl2pPr marL="0" indent="0">
              <a:lnSpc>
                <a:spcPct val="100000"/>
              </a:lnSpc>
              <a:spcBef>
                <a:spcPts val="0"/>
              </a:spcBef>
              <a:spcAft>
                <a:spcPts val="0"/>
              </a:spcAft>
              <a:buNone/>
              <a:defRPr sz="1400" b="0">
                <a:solidFill>
                  <a:schemeClr val="bg1"/>
                </a:solidFill>
                <a:latin typeface="+mn-lt"/>
              </a:defRPr>
            </a:lvl2pPr>
            <a:lvl3pPr marL="0" indent="0">
              <a:lnSpc>
                <a:spcPct val="100000"/>
              </a:lnSpc>
              <a:buNone/>
              <a:defRPr sz="1400">
                <a:solidFill>
                  <a:schemeClr val="bg1"/>
                </a:solidFill>
              </a:defRPr>
            </a:lvl3pPr>
            <a:lvl4pPr>
              <a:lnSpc>
                <a:spcPct val="100000"/>
              </a:lnSpc>
              <a:defRPr sz="1400" b="0">
                <a:solidFill>
                  <a:schemeClr val="bg1"/>
                </a:solidFill>
                <a:latin typeface="+mn-lt"/>
              </a:defRPr>
            </a:lvl4pPr>
            <a:lvl5pPr>
              <a:lnSpc>
                <a:spcPct val="100000"/>
              </a:lnSpc>
              <a:defRPr sz="1400">
                <a:solidFill>
                  <a:schemeClr val="bg1"/>
                </a:solidFill>
              </a:defRPr>
            </a:lvl5pPr>
            <a:lvl6pPr marL="0" indent="0">
              <a:lnSpc>
                <a:spcPct val="100000"/>
              </a:lnSpc>
              <a:buNone/>
              <a:defRPr sz="1400">
                <a:solidFill>
                  <a:schemeClr val="bg1"/>
                </a:solidFill>
              </a:defRPr>
            </a:lvl6pPr>
            <a:lvl7pPr marL="0" indent="0">
              <a:lnSpc>
                <a:spcPct val="100000"/>
              </a:lnSpc>
              <a:buNone/>
              <a:defRPr sz="1400">
                <a:solidFill>
                  <a:schemeClr val="bg1"/>
                </a:solidFill>
              </a:defRPr>
            </a:lvl7pPr>
            <a:lvl8pPr>
              <a:lnSpc>
                <a:spcPct val="100000"/>
              </a:lnSpc>
              <a:defRPr sz="1400" b="0">
                <a:solidFill>
                  <a:schemeClr val="bg1"/>
                </a:solidFill>
                <a:latin typeface="+mn-lt"/>
              </a:defRPr>
            </a:lvl8pPr>
            <a:lvl9pPr>
              <a:defRPr sz="1400" b="0">
                <a:solidFill>
                  <a:schemeClr val="bg1"/>
                </a:solidFill>
                <a:latin typeface="+mn-lt"/>
              </a:defRPr>
            </a:lvl9pPr>
          </a:lstStyle>
          <a:p>
            <a:pPr lvl="0"/>
            <a:r>
              <a:rPr lang="en-US" noProof="0"/>
              <a:t>Name of the presenter</a:t>
            </a:r>
          </a:p>
        </p:txBody>
      </p:sp>
    </p:spTree>
    <p:extLst>
      <p:ext uri="{BB962C8B-B14F-4D97-AF65-F5344CB8AC3E}">
        <p14:creationId xmlns:p14="http://schemas.microsoft.com/office/powerpoint/2010/main" val="233578700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309A94-3293-404F-AC0E-993B3F7055D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4" name="Rechteck 33">
            <a:extLst>
              <a:ext uri="{FF2B5EF4-FFF2-40B4-BE49-F238E27FC236}">
                <a16:creationId xmlns:a16="http://schemas.microsoft.com/office/drawing/2014/main" id="{4310DB74-F176-4145-8B9E-67C30EE4F010}"/>
              </a:ext>
            </a:extLst>
          </p:cNvPr>
          <p:cNvSpPr/>
          <p:nvPr userDrawn="1"/>
        </p:nvSpPr>
        <p:spPr>
          <a:xfrm>
            <a:off x="-1" y="-1"/>
            <a:ext cx="12192000" cy="6858001"/>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extplatzhalter 7">
            <a:extLst>
              <a:ext uri="{FF2B5EF4-FFF2-40B4-BE49-F238E27FC236}">
                <a16:creationId xmlns:a16="http://schemas.microsoft.com/office/drawing/2014/main" id="{8919867D-AC1D-40FA-8183-EFE72DF326C0}"/>
              </a:ext>
            </a:extLst>
          </p:cNvPr>
          <p:cNvSpPr>
            <a:spLocks noGrp="1"/>
          </p:cNvSpPr>
          <p:nvPr>
            <p:ph type="body" sz="quarter" idx="25" hasCustomPrompt="1"/>
          </p:nvPr>
        </p:nvSpPr>
        <p:spPr>
          <a:xfrm>
            <a:off x="419139" y="4447084"/>
            <a:ext cx="3516274" cy="474874"/>
          </a:xfrm>
        </p:spPr>
        <p:txBody>
          <a:bodyPr rIns="0">
            <a:spAutoFit/>
          </a:bodyPr>
          <a:lstStyle>
            <a:lvl1pPr>
              <a:lnSpc>
                <a:spcPct val="100000"/>
              </a:lnSpc>
              <a:spcBef>
                <a:spcPts val="0"/>
              </a:spcBef>
              <a:spcAft>
                <a:spcPts val="0"/>
              </a:spcAft>
              <a:defRPr sz="3000" b="0">
                <a:solidFill>
                  <a:schemeClr val="bg1"/>
                </a:solidFill>
                <a:effectLst>
                  <a:outerShdw blurRad="50800" dist="38100" dir="2700000" algn="tl" rotWithShape="0">
                    <a:prstClr val="black">
                      <a:alpha val="15000"/>
                    </a:prstClr>
                  </a:outerShdw>
                </a:effectLst>
                <a:latin typeface="+mj-lt"/>
              </a:defRPr>
            </a:lvl1pPr>
            <a:lvl2pPr marL="0" indent="0">
              <a:lnSpc>
                <a:spcPct val="100000"/>
              </a:lnSpc>
              <a:spcBef>
                <a:spcPts val="0"/>
              </a:spcBef>
              <a:spcAft>
                <a:spcPts val="0"/>
              </a:spcAft>
              <a:buNone/>
              <a:defRPr sz="3000" b="0">
                <a:solidFill>
                  <a:schemeClr val="bg1"/>
                </a:solidFill>
                <a:effectLst/>
                <a:latin typeface="+mj-lt"/>
              </a:defRPr>
            </a:lvl2pPr>
            <a:lvl3pPr marL="0" indent="0">
              <a:lnSpc>
                <a:spcPct val="100000"/>
              </a:lnSpc>
              <a:buNone/>
              <a:defRPr sz="3000">
                <a:solidFill>
                  <a:schemeClr val="bg1"/>
                </a:solidFill>
              </a:defRPr>
            </a:lvl3pPr>
            <a:lvl4pPr>
              <a:lnSpc>
                <a:spcPct val="100000"/>
              </a:lnSpc>
              <a:defRPr sz="3000" b="0">
                <a:solidFill>
                  <a:schemeClr val="bg1"/>
                </a:solidFill>
                <a:latin typeface="+mn-lt"/>
              </a:defRPr>
            </a:lvl4pPr>
            <a:lvl5pPr>
              <a:lnSpc>
                <a:spcPct val="100000"/>
              </a:lnSpc>
              <a:defRPr sz="3000">
                <a:solidFill>
                  <a:schemeClr val="bg1"/>
                </a:solidFill>
              </a:defRPr>
            </a:lvl5pPr>
            <a:lvl6pPr marL="0" indent="0">
              <a:lnSpc>
                <a:spcPct val="100000"/>
              </a:lnSpc>
              <a:buNone/>
              <a:defRPr sz="3000">
                <a:solidFill>
                  <a:schemeClr val="bg1"/>
                </a:solidFill>
              </a:defRPr>
            </a:lvl6pPr>
            <a:lvl7pPr marL="0" indent="0">
              <a:lnSpc>
                <a:spcPct val="100000"/>
              </a:lnSpc>
              <a:buNone/>
              <a:defRPr sz="3000">
                <a:solidFill>
                  <a:schemeClr val="bg1"/>
                </a:solidFill>
              </a:defRPr>
            </a:lvl7pPr>
            <a:lvl8pPr>
              <a:lnSpc>
                <a:spcPct val="100000"/>
              </a:lnSpc>
              <a:defRPr sz="3000" b="0">
                <a:solidFill>
                  <a:schemeClr val="bg1"/>
                </a:solidFill>
                <a:latin typeface="+mn-lt"/>
              </a:defRPr>
            </a:lvl8pPr>
            <a:lvl9pPr>
              <a:spcBef>
                <a:spcPts val="0"/>
              </a:spcBef>
              <a:spcAft>
                <a:spcPts val="0"/>
              </a:spcAft>
              <a:defRPr sz="3000" b="0">
                <a:solidFill>
                  <a:schemeClr val="bg1"/>
                </a:solidFill>
                <a:latin typeface="+mn-lt"/>
              </a:defRPr>
            </a:lvl9pPr>
          </a:lstStyle>
          <a:p>
            <a:pPr lvl="0"/>
            <a:r>
              <a:rPr lang="en-US" noProof="0"/>
              <a:t>Subtitle</a:t>
            </a:r>
          </a:p>
        </p:txBody>
      </p:sp>
      <p:sp>
        <p:nvSpPr>
          <p:cNvPr id="10" name="Titel 1">
            <a:extLst>
              <a:ext uri="{FF2B5EF4-FFF2-40B4-BE49-F238E27FC236}">
                <a16:creationId xmlns:a16="http://schemas.microsoft.com/office/drawing/2014/main" id="{E2C818B0-D856-48E9-8629-118947BC7647}"/>
              </a:ext>
            </a:extLst>
          </p:cNvPr>
          <p:cNvSpPr>
            <a:spLocks noGrp="1"/>
          </p:cNvSpPr>
          <p:nvPr>
            <p:ph type="title" hasCustomPrompt="1"/>
          </p:nvPr>
        </p:nvSpPr>
        <p:spPr>
          <a:xfrm>
            <a:off x="407987" y="2164848"/>
            <a:ext cx="3527425" cy="2031325"/>
          </a:xfrm>
        </p:spPr>
        <p:txBody>
          <a:bodyPr anchor="b"/>
          <a:lstStyle>
            <a:lvl1pPr>
              <a:lnSpc>
                <a:spcPct val="100000"/>
              </a:lnSpc>
              <a:defRPr sz="4400" b="0">
                <a:solidFill>
                  <a:schemeClr val="bg1"/>
                </a:solidFill>
                <a:effectLst>
                  <a:outerShdw blurRad="50800" dist="38100" dir="2700000" algn="tl" rotWithShape="0">
                    <a:prstClr val="black">
                      <a:alpha val="25000"/>
                    </a:prstClr>
                  </a:outerShdw>
                </a:effectLst>
              </a:defRPr>
            </a:lvl1pPr>
          </a:lstStyle>
          <a:p>
            <a:r>
              <a:rPr lang="en-US" noProof="0" dirty="0"/>
              <a:t>Divider title</a:t>
            </a:r>
            <a:br>
              <a:rPr lang="en-US" noProof="0" dirty="0"/>
            </a:br>
            <a:r>
              <a:rPr lang="en-US" noProof="0" dirty="0"/>
              <a:t>over three lines</a:t>
            </a:r>
          </a:p>
        </p:txBody>
      </p:sp>
      <p:grpSp>
        <p:nvGrpSpPr>
          <p:cNvPr id="86" name="Grafik 42">
            <a:extLst>
              <a:ext uri="{FF2B5EF4-FFF2-40B4-BE49-F238E27FC236}">
                <a16:creationId xmlns:a16="http://schemas.microsoft.com/office/drawing/2014/main" id="{A6CA7AD2-2E62-41B4-9D4E-844A531B8405}"/>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87" name="Freihandform: Form 86">
              <a:extLst>
                <a:ext uri="{FF2B5EF4-FFF2-40B4-BE49-F238E27FC236}">
                  <a16:creationId xmlns:a16="http://schemas.microsoft.com/office/drawing/2014/main" id="{3B56F32F-9454-4F8B-9BCD-19715140517D}"/>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noProof="0"/>
            </a:p>
          </p:txBody>
        </p:sp>
        <p:sp>
          <p:nvSpPr>
            <p:cNvPr id="88" name="Freihandform: Form 87">
              <a:extLst>
                <a:ext uri="{FF2B5EF4-FFF2-40B4-BE49-F238E27FC236}">
                  <a16:creationId xmlns:a16="http://schemas.microsoft.com/office/drawing/2014/main" id="{4101440E-5312-4610-B638-3814DB7039B0}"/>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noProof="0"/>
            </a:p>
          </p:txBody>
        </p:sp>
        <p:sp>
          <p:nvSpPr>
            <p:cNvPr id="89" name="Freihandform: Form 88">
              <a:extLst>
                <a:ext uri="{FF2B5EF4-FFF2-40B4-BE49-F238E27FC236}">
                  <a16:creationId xmlns:a16="http://schemas.microsoft.com/office/drawing/2014/main" id="{14F5C4BA-3314-4266-A4AA-7CED64D6F7E2}"/>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noProof="0"/>
            </a:p>
          </p:txBody>
        </p:sp>
        <p:sp>
          <p:nvSpPr>
            <p:cNvPr id="90" name="Freihandform: Form 89">
              <a:extLst>
                <a:ext uri="{FF2B5EF4-FFF2-40B4-BE49-F238E27FC236}">
                  <a16:creationId xmlns:a16="http://schemas.microsoft.com/office/drawing/2014/main" id="{C3FF5F0A-3928-44C3-A881-9CFB9E95F019}"/>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noProof="0"/>
            </a:p>
          </p:txBody>
        </p:sp>
        <p:sp>
          <p:nvSpPr>
            <p:cNvPr id="91" name="Freihandform: Form 90">
              <a:extLst>
                <a:ext uri="{FF2B5EF4-FFF2-40B4-BE49-F238E27FC236}">
                  <a16:creationId xmlns:a16="http://schemas.microsoft.com/office/drawing/2014/main" id="{90FC9C94-EAAE-4A45-A0A4-071E76EB5196}"/>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noProof="0"/>
            </a:p>
          </p:txBody>
        </p:sp>
        <p:sp>
          <p:nvSpPr>
            <p:cNvPr id="92" name="Freihandform: Form 91">
              <a:extLst>
                <a:ext uri="{FF2B5EF4-FFF2-40B4-BE49-F238E27FC236}">
                  <a16:creationId xmlns:a16="http://schemas.microsoft.com/office/drawing/2014/main" id="{23D913A4-E032-4ADA-8E1D-2B04BE663079}"/>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noProof="0"/>
            </a:p>
          </p:txBody>
        </p:sp>
        <p:sp>
          <p:nvSpPr>
            <p:cNvPr id="93" name="Freihandform: Form 92">
              <a:extLst>
                <a:ext uri="{FF2B5EF4-FFF2-40B4-BE49-F238E27FC236}">
                  <a16:creationId xmlns:a16="http://schemas.microsoft.com/office/drawing/2014/main" id="{89F9ABD8-7A71-47EE-BC58-77BAC9AE2390}"/>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noProof="0"/>
            </a:p>
          </p:txBody>
        </p:sp>
        <p:sp>
          <p:nvSpPr>
            <p:cNvPr id="94" name="Freihandform: Form 93">
              <a:extLst>
                <a:ext uri="{FF2B5EF4-FFF2-40B4-BE49-F238E27FC236}">
                  <a16:creationId xmlns:a16="http://schemas.microsoft.com/office/drawing/2014/main" id="{584E48DC-4AAA-470E-9D8C-4FE5957E14F9}"/>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noProof="0"/>
            </a:p>
          </p:txBody>
        </p:sp>
        <p:sp>
          <p:nvSpPr>
            <p:cNvPr id="95" name="Freihandform: Form 94">
              <a:extLst>
                <a:ext uri="{FF2B5EF4-FFF2-40B4-BE49-F238E27FC236}">
                  <a16:creationId xmlns:a16="http://schemas.microsoft.com/office/drawing/2014/main" id="{9E425755-B3B1-41E3-B38A-D7C911B89B13}"/>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noProof="0"/>
            </a:p>
          </p:txBody>
        </p:sp>
      </p:grpSp>
      <p:grpSp>
        <p:nvGrpSpPr>
          <p:cNvPr id="38" name="Grafik 41">
            <a:extLst>
              <a:ext uri="{FF2B5EF4-FFF2-40B4-BE49-F238E27FC236}">
                <a16:creationId xmlns:a16="http://schemas.microsoft.com/office/drawing/2014/main" id="{25DD731D-1548-4E56-8E6F-5CFA89A9D675}"/>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39" name="Freihandform: Form 38">
              <a:extLst>
                <a:ext uri="{FF2B5EF4-FFF2-40B4-BE49-F238E27FC236}">
                  <a16:creationId xmlns:a16="http://schemas.microsoft.com/office/drawing/2014/main" id="{E5A42E44-82AC-4AEB-86AA-BA1F0837B376}"/>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0" name="Freihandform: Form 39">
              <a:extLst>
                <a:ext uri="{FF2B5EF4-FFF2-40B4-BE49-F238E27FC236}">
                  <a16:creationId xmlns:a16="http://schemas.microsoft.com/office/drawing/2014/main" id="{BF340449-36D3-4B0D-B0FD-4D41244186B1}"/>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1" name="Freihandform: Form 40">
              <a:extLst>
                <a:ext uri="{FF2B5EF4-FFF2-40B4-BE49-F238E27FC236}">
                  <a16:creationId xmlns:a16="http://schemas.microsoft.com/office/drawing/2014/main" id="{F3619FB3-D124-4B4D-A278-C7CB92E05BFE}"/>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2" name="Freihandform: Form 41">
              <a:extLst>
                <a:ext uri="{FF2B5EF4-FFF2-40B4-BE49-F238E27FC236}">
                  <a16:creationId xmlns:a16="http://schemas.microsoft.com/office/drawing/2014/main" id="{392FE5C5-D0CF-4510-A804-71D3C911A079}"/>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3" name="Freihandform: Form 42">
              <a:extLst>
                <a:ext uri="{FF2B5EF4-FFF2-40B4-BE49-F238E27FC236}">
                  <a16:creationId xmlns:a16="http://schemas.microsoft.com/office/drawing/2014/main" id="{A3ED9E39-4711-48E9-8558-4755F15B8B6F}"/>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4" name="Freihandform: Form 43">
              <a:extLst>
                <a:ext uri="{FF2B5EF4-FFF2-40B4-BE49-F238E27FC236}">
                  <a16:creationId xmlns:a16="http://schemas.microsoft.com/office/drawing/2014/main" id="{8AFD777C-D730-45F7-A3B7-E030F22E17A4}"/>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5" name="Freihandform: Form 44">
              <a:extLst>
                <a:ext uri="{FF2B5EF4-FFF2-40B4-BE49-F238E27FC236}">
                  <a16:creationId xmlns:a16="http://schemas.microsoft.com/office/drawing/2014/main" id="{4D285B59-A13B-4458-BFCF-63B5F4991F7E}"/>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6" name="Freihandform: Form 45">
              <a:extLst>
                <a:ext uri="{FF2B5EF4-FFF2-40B4-BE49-F238E27FC236}">
                  <a16:creationId xmlns:a16="http://schemas.microsoft.com/office/drawing/2014/main" id="{5EFFDF8D-2391-4020-809E-16747077E28A}"/>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7" name="Freihandform: Form 46">
              <a:extLst>
                <a:ext uri="{FF2B5EF4-FFF2-40B4-BE49-F238E27FC236}">
                  <a16:creationId xmlns:a16="http://schemas.microsoft.com/office/drawing/2014/main" id="{501CFDA4-3C55-4947-8C97-CC597D005BE8}"/>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8" name="Freihandform: Form 47">
              <a:extLst>
                <a:ext uri="{FF2B5EF4-FFF2-40B4-BE49-F238E27FC236}">
                  <a16:creationId xmlns:a16="http://schemas.microsoft.com/office/drawing/2014/main" id="{45333559-043D-4D6F-87F5-54068526DE8B}"/>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49" name="Freihandform: Form 48">
              <a:extLst>
                <a:ext uri="{FF2B5EF4-FFF2-40B4-BE49-F238E27FC236}">
                  <a16:creationId xmlns:a16="http://schemas.microsoft.com/office/drawing/2014/main" id="{B9B15140-0B53-406F-BE47-4408E195A814}"/>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50" name="Freihandform: Form 49">
              <a:extLst>
                <a:ext uri="{FF2B5EF4-FFF2-40B4-BE49-F238E27FC236}">
                  <a16:creationId xmlns:a16="http://schemas.microsoft.com/office/drawing/2014/main" id="{E1A4C001-25DF-458A-A1BF-1DB9B29B3C93}"/>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51" name="Freihandform: Form 50">
              <a:extLst>
                <a:ext uri="{FF2B5EF4-FFF2-40B4-BE49-F238E27FC236}">
                  <a16:creationId xmlns:a16="http://schemas.microsoft.com/office/drawing/2014/main" id="{1660BE41-7F9D-4948-8572-B81B0BA63205}"/>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52" name="Freihandform: Form 51">
              <a:extLst>
                <a:ext uri="{FF2B5EF4-FFF2-40B4-BE49-F238E27FC236}">
                  <a16:creationId xmlns:a16="http://schemas.microsoft.com/office/drawing/2014/main" id="{1216ED70-586B-4F89-AEB2-EDA3BEFA7654}"/>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53" name="Freihandform: Form 52">
              <a:extLst>
                <a:ext uri="{FF2B5EF4-FFF2-40B4-BE49-F238E27FC236}">
                  <a16:creationId xmlns:a16="http://schemas.microsoft.com/office/drawing/2014/main" id="{58913DFD-FCEC-46F8-8B2C-99603D4B97EE}"/>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54" name="Freihandform: Form 53">
              <a:extLst>
                <a:ext uri="{FF2B5EF4-FFF2-40B4-BE49-F238E27FC236}">
                  <a16:creationId xmlns:a16="http://schemas.microsoft.com/office/drawing/2014/main" id="{A751B58C-17EE-4B82-A255-41E4D96EFAA2}"/>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55" name="Freihandform: Form 54">
              <a:extLst>
                <a:ext uri="{FF2B5EF4-FFF2-40B4-BE49-F238E27FC236}">
                  <a16:creationId xmlns:a16="http://schemas.microsoft.com/office/drawing/2014/main" id="{EA0FE899-EEAF-42E0-93D3-03DC3D9FF5EF}"/>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noProof="0">
                <a:solidFill>
                  <a:schemeClr val="bg2">
                    <a:lumMod val="90000"/>
                  </a:schemeClr>
                </a:solidFill>
              </a:endParaRPr>
            </a:p>
          </p:txBody>
        </p:sp>
        <p:sp>
          <p:nvSpPr>
            <p:cNvPr id="56" name="Freihandform: Form 55">
              <a:extLst>
                <a:ext uri="{FF2B5EF4-FFF2-40B4-BE49-F238E27FC236}">
                  <a16:creationId xmlns:a16="http://schemas.microsoft.com/office/drawing/2014/main" id="{8CFC5D9F-1D55-4A44-82AA-3A0F721A28ED}"/>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noProof="0">
                <a:solidFill>
                  <a:schemeClr val="bg2">
                    <a:lumMod val="90000"/>
                  </a:schemeClr>
                </a:solidFill>
              </a:endParaRPr>
            </a:p>
          </p:txBody>
        </p:sp>
      </p:grpSp>
      <p:sp>
        <p:nvSpPr>
          <p:cNvPr id="37" name="Rechteck 34">
            <a:extLst>
              <a:ext uri="{FF2B5EF4-FFF2-40B4-BE49-F238E27FC236}">
                <a16:creationId xmlns:a16="http://schemas.microsoft.com/office/drawing/2014/main" id="{64BDB2DD-0026-423A-B76B-D6B17AD56686}"/>
              </a:ext>
            </a:extLst>
          </p:cNvPr>
          <p:cNvSpPr/>
          <p:nvPr userDrawn="1"/>
        </p:nvSpPr>
        <p:spPr>
          <a:xfrm>
            <a:off x="604839" y="4294628"/>
            <a:ext cx="30960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Tree>
    <p:extLst>
      <p:ext uri="{BB962C8B-B14F-4D97-AF65-F5344CB8AC3E}">
        <p14:creationId xmlns:p14="http://schemas.microsoft.com/office/powerpoint/2010/main" val="3692563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6A5585-317D-5F48-9BE0-4FE96D0111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4" name="Rechteck 33">
            <a:extLst>
              <a:ext uri="{FF2B5EF4-FFF2-40B4-BE49-F238E27FC236}">
                <a16:creationId xmlns:a16="http://schemas.microsoft.com/office/drawing/2014/main" id="{4310DB74-F176-4145-8B9E-67C30EE4F010}"/>
              </a:ext>
            </a:extLst>
          </p:cNvPr>
          <p:cNvSpPr/>
          <p:nvPr userDrawn="1"/>
        </p:nvSpPr>
        <p:spPr>
          <a:xfrm>
            <a:off x="-1" y="-1"/>
            <a:ext cx="12192000" cy="6858001"/>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el 1">
            <a:extLst>
              <a:ext uri="{FF2B5EF4-FFF2-40B4-BE49-F238E27FC236}">
                <a16:creationId xmlns:a16="http://schemas.microsoft.com/office/drawing/2014/main" id="{E2C818B0-D856-48E9-8629-118947BC7647}"/>
              </a:ext>
            </a:extLst>
          </p:cNvPr>
          <p:cNvSpPr>
            <a:spLocks noGrp="1"/>
          </p:cNvSpPr>
          <p:nvPr>
            <p:ph type="title" hasCustomPrompt="1"/>
          </p:nvPr>
        </p:nvSpPr>
        <p:spPr>
          <a:xfrm>
            <a:off x="407987" y="2164848"/>
            <a:ext cx="3527425" cy="2031325"/>
          </a:xfrm>
        </p:spPr>
        <p:txBody>
          <a:bodyPr anchor="b"/>
          <a:lstStyle>
            <a:lvl1pPr>
              <a:lnSpc>
                <a:spcPct val="100000"/>
              </a:lnSpc>
              <a:defRPr sz="4400" b="0">
                <a:solidFill>
                  <a:schemeClr val="bg1"/>
                </a:solidFill>
                <a:effectLst>
                  <a:outerShdw blurRad="50800" dist="38100" dir="2700000" algn="tl" rotWithShape="0">
                    <a:prstClr val="black">
                      <a:alpha val="25000"/>
                    </a:prstClr>
                  </a:outerShdw>
                </a:effectLst>
              </a:defRPr>
            </a:lvl1pPr>
          </a:lstStyle>
          <a:p>
            <a:r>
              <a:rPr lang="en-GB" dirty="0"/>
              <a:t>Divider title</a:t>
            </a:r>
            <a:br>
              <a:rPr lang="en-GB" dirty="0"/>
            </a:br>
            <a:r>
              <a:rPr lang="en-GB" dirty="0"/>
              <a:t>over three lines</a:t>
            </a:r>
            <a:endParaRPr lang="en-US" dirty="0"/>
          </a:p>
        </p:txBody>
      </p:sp>
      <p:grpSp>
        <p:nvGrpSpPr>
          <p:cNvPr id="86" name="Grafik 42">
            <a:extLst>
              <a:ext uri="{FF2B5EF4-FFF2-40B4-BE49-F238E27FC236}">
                <a16:creationId xmlns:a16="http://schemas.microsoft.com/office/drawing/2014/main" id="{A6CA7AD2-2E62-41B4-9D4E-844A531B8405}"/>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87" name="Freihandform: Form 86">
              <a:extLst>
                <a:ext uri="{FF2B5EF4-FFF2-40B4-BE49-F238E27FC236}">
                  <a16:creationId xmlns:a16="http://schemas.microsoft.com/office/drawing/2014/main" id="{3B56F32F-9454-4F8B-9BCD-19715140517D}"/>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88" name="Freihandform: Form 87">
              <a:extLst>
                <a:ext uri="{FF2B5EF4-FFF2-40B4-BE49-F238E27FC236}">
                  <a16:creationId xmlns:a16="http://schemas.microsoft.com/office/drawing/2014/main" id="{4101440E-5312-4610-B638-3814DB7039B0}"/>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89" name="Freihandform: Form 88">
              <a:extLst>
                <a:ext uri="{FF2B5EF4-FFF2-40B4-BE49-F238E27FC236}">
                  <a16:creationId xmlns:a16="http://schemas.microsoft.com/office/drawing/2014/main" id="{14F5C4BA-3314-4266-A4AA-7CED64D6F7E2}"/>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0" name="Freihandform: Form 89">
              <a:extLst>
                <a:ext uri="{FF2B5EF4-FFF2-40B4-BE49-F238E27FC236}">
                  <a16:creationId xmlns:a16="http://schemas.microsoft.com/office/drawing/2014/main" id="{C3FF5F0A-3928-44C3-A881-9CFB9E95F019}"/>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91" name="Freihandform: Form 90">
              <a:extLst>
                <a:ext uri="{FF2B5EF4-FFF2-40B4-BE49-F238E27FC236}">
                  <a16:creationId xmlns:a16="http://schemas.microsoft.com/office/drawing/2014/main" id="{90FC9C94-EAAE-4A45-A0A4-071E76EB5196}"/>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92" name="Freihandform: Form 91">
              <a:extLst>
                <a:ext uri="{FF2B5EF4-FFF2-40B4-BE49-F238E27FC236}">
                  <a16:creationId xmlns:a16="http://schemas.microsoft.com/office/drawing/2014/main" id="{23D913A4-E032-4ADA-8E1D-2B04BE663079}"/>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93" name="Freihandform: Form 92">
              <a:extLst>
                <a:ext uri="{FF2B5EF4-FFF2-40B4-BE49-F238E27FC236}">
                  <a16:creationId xmlns:a16="http://schemas.microsoft.com/office/drawing/2014/main" id="{89F9ABD8-7A71-47EE-BC58-77BAC9AE2390}"/>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94" name="Freihandform: Form 93">
              <a:extLst>
                <a:ext uri="{FF2B5EF4-FFF2-40B4-BE49-F238E27FC236}">
                  <a16:creationId xmlns:a16="http://schemas.microsoft.com/office/drawing/2014/main" id="{584E48DC-4AAA-470E-9D8C-4FE5957E14F9}"/>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5" name="Freihandform: Form 94">
              <a:extLst>
                <a:ext uri="{FF2B5EF4-FFF2-40B4-BE49-F238E27FC236}">
                  <a16:creationId xmlns:a16="http://schemas.microsoft.com/office/drawing/2014/main" id="{9E425755-B3B1-41E3-B38A-D7C911B89B13}"/>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35" name="Rechteck 34">
            <a:extLst>
              <a:ext uri="{FF2B5EF4-FFF2-40B4-BE49-F238E27FC236}">
                <a16:creationId xmlns:a16="http://schemas.microsoft.com/office/drawing/2014/main" id="{CB486A8B-212D-4A7B-8266-483C80FC0E41}"/>
              </a:ext>
            </a:extLst>
          </p:cNvPr>
          <p:cNvSpPr/>
          <p:nvPr userDrawn="1"/>
        </p:nvSpPr>
        <p:spPr>
          <a:xfrm>
            <a:off x="604839" y="4294628"/>
            <a:ext cx="30960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grpSp>
        <p:nvGrpSpPr>
          <p:cNvPr id="38" name="Grafik 41">
            <a:extLst>
              <a:ext uri="{FF2B5EF4-FFF2-40B4-BE49-F238E27FC236}">
                <a16:creationId xmlns:a16="http://schemas.microsoft.com/office/drawing/2014/main" id="{25DD731D-1548-4E56-8E6F-5CFA89A9D675}"/>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39" name="Freihandform: Form 38">
              <a:extLst>
                <a:ext uri="{FF2B5EF4-FFF2-40B4-BE49-F238E27FC236}">
                  <a16:creationId xmlns:a16="http://schemas.microsoft.com/office/drawing/2014/main" id="{E5A42E44-82AC-4AEB-86AA-BA1F0837B376}"/>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0" name="Freihandform: Form 39">
              <a:extLst>
                <a:ext uri="{FF2B5EF4-FFF2-40B4-BE49-F238E27FC236}">
                  <a16:creationId xmlns:a16="http://schemas.microsoft.com/office/drawing/2014/main" id="{BF340449-36D3-4B0D-B0FD-4D41244186B1}"/>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1" name="Freihandform: Form 40">
              <a:extLst>
                <a:ext uri="{FF2B5EF4-FFF2-40B4-BE49-F238E27FC236}">
                  <a16:creationId xmlns:a16="http://schemas.microsoft.com/office/drawing/2014/main" id="{F3619FB3-D124-4B4D-A278-C7CB92E05BFE}"/>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2" name="Freihandform: Form 41">
              <a:extLst>
                <a:ext uri="{FF2B5EF4-FFF2-40B4-BE49-F238E27FC236}">
                  <a16:creationId xmlns:a16="http://schemas.microsoft.com/office/drawing/2014/main" id="{392FE5C5-D0CF-4510-A804-71D3C911A079}"/>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3" name="Freihandform: Form 42">
              <a:extLst>
                <a:ext uri="{FF2B5EF4-FFF2-40B4-BE49-F238E27FC236}">
                  <a16:creationId xmlns:a16="http://schemas.microsoft.com/office/drawing/2014/main" id="{A3ED9E39-4711-48E9-8558-4755F15B8B6F}"/>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8AFD777C-D730-45F7-A3B7-E030F22E17A4}"/>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4D285B59-A13B-4458-BFCF-63B5F4991F7E}"/>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5EFFDF8D-2391-4020-809E-16747077E28A}"/>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501CFDA4-3C55-4947-8C97-CC597D005BE8}"/>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45333559-043D-4D6F-87F5-54068526DE8B}"/>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B9B15140-0B53-406F-BE47-4408E195A814}"/>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E1A4C001-25DF-458A-A1BF-1DB9B29B3C93}"/>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1660BE41-7F9D-4948-8572-B81B0BA63205}"/>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1216ED70-586B-4F89-AEB2-EDA3BEFA7654}"/>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58913DFD-FCEC-46F8-8B2C-99603D4B97EE}"/>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A751B58C-17EE-4B82-A255-41E4D96EFAA2}"/>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EA0FE899-EEAF-42E0-93D3-03DC3D9FF5EF}"/>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8CFC5D9F-1D55-4A44-82AA-3A0F721A28ED}"/>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36" name="Textplatzhalter 7">
            <a:extLst>
              <a:ext uri="{FF2B5EF4-FFF2-40B4-BE49-F238E27FC236}">
                <a16:creationId xmlns:a16="http://schemas.microsoft.com/office/drawing/2014/main" id="{B03B0494-6AB2-4CB0-A2DB-2D6F1243675C}"/>
              </a:ext>
            </a:extLst>
          </p:cNvPr>
          <p:cNvSpPr>
            <a:spLocks noGrp="1"/>
          </p:cNvSpPr>
          <p:nvPr>
            <p:ph type="body" sz="quarter" idx="25" hasCustomPrompt="1"/>
          </p:nvPr>
        </p:nvSpPr>
        <p:spPr>
          <a:xfrm>
            <a:off x="419139" y="4447084"/>
            <a:ext cx="3516274" cy="474874"/>
          </a:xfrm>
        </p:spPr>
        <p:txBody>
          <a:bodyPr rIns="0">
            <a:spAutoFit/>
          </a:bodyPr>
          <a:lstStyle>
            <a:lvl1pPr>
              <a:lnSpc>
                <a:spcPct val="100000"/>
              </a:lnSpc>
              <a:spcBef>
                <a:spcPts val="0"/>
              </a:spcBef>
              <a:spcAft>
                <a:spcPts val="0"/>
              </a:spcAft>
              <a:defRPr sz="3000" b="0">
                <a:solidFill>
                  <a:schemeClr val="bg1"/>
                </a:solidFill>
                <a:effectLst>
                  <a:outerShdw blurRad="50800" dist="38100" dir="2700000" algn="tl" rotWithShape="0">
                    <a:prstClr val="black">
                      <a:alpha val="15000"/>
                    </a:prstClr>
                  </a:outerShdw>
                </a:effectLst>
                <a:latin typeface="+mj-lt"/>
              </a:defRPr>
            </a:lvl1pPr>
            <a:lvl2pPr marL="0" indent="0">
              <a:lnSpc>
                <a:spcPct val="100000"/>
              </a:lnSpc>
              <a:spcBef>
                <a:spcPts val="0"/>
              </a:spcBef>
              <a:spcAft>
                <a:spcPts val="0"/>
              </a:spcAft>
              <a:buNone/>
              <a:defRPr sz="3000" b="0">
                <a:solidFill>
                  <a:schemeClr val="bg1"/>
                </a:solidFill>
                <a:effectLst/>
                <a:latin typeface="+mj-lt"/>
              </a:defRPr>
            </a:lvl2pPr>
            <a:lvl3pPr marL="0" indent="0">
              <a:lnSpc>
                <a:spcPct val="100000"/>
              </a:lnSpc>
              <a:buNone/>
              <a:defRPr sz="3000">
                <a:solidFill>
                  <a:schemeClr val="bg1"/>
                </a:solidFill>
              </a:defRPr>
            </a:lvl3pPr>
            <a:lvl4pPr>
              <a:lnSpc>
                <a:spcPct val="100000"/>
              </a:lnSpc>
              <a:defRPr sz="3000" b="0">
                <a:solidFill>
                  <a:schemeClr val="bg1"/>
                </a:solidFill>
                <a:latin typeface="+mn-lt"/>
              </a:defRPr>
            </a:lvl4pPr>
            <a:lvl5pPr>
              <a:lnSpc>
                <a:spcPct val="100000"/>
              </a:lnSpc>
              <a:defRPr sz="3000">
                <a:solidFill>
                  <a:schemeClr val="bg1"/>
                </a:solidFill>
              </a:defRPr>
            </a:lvl5pPr>
            <a:lvl6pPr marL="0" indent="0">
              <a:lnSpc>
                <a:spcPct val="100000"/>
              </a:lnSpc>
              <a:buNone/>
              <a:defRPr sz="3000">
                <a:solidFill>
                  <a:schemeClr val="bg1"/>
                </a:solidFill>
              </a:defRPr>
            </a:lvl6pPr>
            <a:lvl7pPr marL="0" indent="0">
              <a:lnSpc>
                <a:spcPct val="100000"/>
              </a:lnSpc>
              <a:buNone/>
              <a:defRPr sz="3000">
                <a:solidFill>
                  <a:schemeClr val="bg1"/>
                </a:solidFill>
              </a:defRPr>
            </a:lvl7pPr>
            <a:lvl8pPr>
              <a:lnSpc>
                <a:spcPct val="100000"/>
              </a:lnSpc>
              <a:defRPr sz="3000" b="0">
                <a:solidFill>
                  <a:schemeClr val="bg1"/>
                </a:solidFill>
                <a:latin typeface="+mn-lt"/>
              </a:defRPr>
            </a:lvl8pPr>
            <a:lvl9pPr>
              <a:spcBef>
                <a:spcPts val="0"/>
              </a:spcBef>
              <a:spcAft>
                <a:spcPts val="0"/>
              </a:spcAft>
              <a:defRPr sz="3000" b="0">
                <a:solidFill>
                  <a:schemeClr val="bg1"/>
                </a:solidFill>
                <a:latin typeface="+mn-lt"/>
              </a:defRPr>
            </a:lvl9pPr>
          </a:lstStyle>
          <a:p>
            <a:pPr lvl="0"/>
            <a:r>
              <a:rPr lang="de-DE" dirty="0" err="1"/>
              <a:t>Subtitle</a:t>
            </a:r>
            <a:endParaRPr lang="de-DE" dirty="0"/>
          </a:p>
        </p:txBody>
      </p:sp>
    </p:spTree>
    <p:extLst>
      <p:ext uri="{BB962C8B-B14F-4D97-AF65-F5344CB8AC3E}">
        <p14:creationId xmlns:p14="http://schemas.microsoft.com/office/powerpoint/2010/main" val="34468857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DDD0E-4F6C-4B47-BCA4-0BABAECA031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4" name="Rechteck 33">
            <a:extLst>
              <a:ext uri="{FF2B5EF4-FFF2-40B4-BE49-F238E27FC236}">
                <a16:creationId xmlns:a16="http://schemas.microsoft.com/office/drawing/2014/main" id="{4310DB74-F176-4145-8B9E-67C30EE4F010}"/>
              </a:ext>
            </a:extLst>
          </p:cNvPr>
          <p:cNvSpPr/>
          <p:nvPr userDrawn="1"/>
        </p:nvSpPr>
        <p:spPr>
          <a:xfrm>
            <a:off x="-1" y="-1"/>
            <a:ext cx="12192000" cy="6858001"/>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el 1">
            <a:extLst>
              <a:ext uri="{FF2B5EF4-FFF2-40B4-BE49-F238E27FC236}">
                <a16:creationId xmlns:a16="http://schemas.microsoft.com/office/drawing/2014/main" id="{E2C818B0-D856-48E9-8629-118947BC7647}"/>
              </a:ext>
            </a:extLst>
          </p:cNvPr>
          <p:cNvSpPr>
            <a:spLocks noGrp="1"/>
          </p:cNvSpPr>
          <p:nvPr>
            <p:ph type="title" hasCustomPrompt="1"/>
          </p:nvPr>
        </p:nvSpPr>
        <p:spPr>
          <a:xfrm>
            <a:off x="407987" y="2164848"/>
            <a:ext cx="3527425" cy="2031325"/>
          </a:xfrm>
        </p:spPr>
        <p:txBody>
          <a:bodyPr anchor="b"/>
          <a:lstStyle>
            <a:lvl1pPr>
              <a:lnSpc>
                <a:spcPct val="100000"/>
              </a:lnSpc>
              <a:defRPr sz="4400" b="0">
                <a:solidFill>
                  <a:schemeClr val="bg1"/>
                </a:solidFill>
                <a:effectLst>
                  <a:outerShdw blurRad="50800" dist="38100" dir="2700000" algn="tl" rotWithShape="0">
                    <a:prstClr val="black">
                      <a:alpha val="25000"/>
                    </a:prstClr>
                  </a:outerShdw>
                </a:effectLst>
              </a:defRPr>
            </a:lvl1pPr>
          </a:lstStyle>
          <a:p>
            <a:r>
              <a:rPr lang="en-GB" dirty="0"/>
              <a:t>Divider title</a:t>
            </a:r>
            <a:br>
              <a:rPr lang="en-GB" dirty="0"/>
            </a:br>
            <a:r>
              <a:rPr lang="en-GB" dirty="0"/>
              <a:t>over three lines</a:t>
            </a:r>
            <a:endParaRPr lang="en-US" dirty="0"/>
          </a:p>
        </p:txBody>
      </p:sp>
      <p:grpSp>
        <p:nvGrpSpPr>
          <p:cNvPr id="86" name="Grafik 42">
            <a:extLst>
              <a:ext uri="{FF2B5EF4-FFF2-40B4-BE49-F238E27FC236}">
                <a16:creationId xmlns:a16="http://schemas.microsoft.com/office/drawing/2014/main" id="{A6CA7AD2-2E62-41B4-9D4E-844A531B8405}"/>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87" name="Freihandform: Form 86">
              <a:extLst>
                <a:ext uri="{FF2B5EF4-FFF2-40B4-BE49-F238E27FC236}">
                  <a16:creationId xmlns:a16="http://schemas.microsoft.com/office/drawing/2014/main" id="{3B56F32F-9454-4F8B-9BCD-19715140517D}"/>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88" name="Freihandform: Form 87">
              <a:extLst>
                <a:ext uri="{FF2B5EF4-FFF2-40B4-BE49-F238E27FC236}">
                  <a16:creationId xmlns:a16="http://schemas.microsoft.com/office/drawing/2014/main" id="{4101440E-5312-4610-B638-3814DB7039B0}"/>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89" name="Freihandform: Form 88">
              <a:extLst>
                <a:ext uri="{FF2B5EF4-FFF2-40B4-BE49-F238E27FC236}">
                  <a16:creationId xmlns:a16="http://schemas.microsoft.com/office/drawing/2014/main" id="{14F5C4BA-3314-4266-A4AA-7CED64D6F7E2}"/>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0" name="Freihandform: Form 89">
              <a:extLst>
                <a:ext uri="{FF2B5EF4-FFF2-40B4-BE49-F238E27FC236}">
                  <a16:creationId xmlns:a16="http://schemas.microsoft.com/office/drawing/2014/main" id="{C3FF5F0A-3928-44C3-A881-9CFB9E95F019}"/>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91" name="Freihandform: Form 90">
              <a:extLst>
                <a:ext uri="{FF2B5EF4-FFF2-40B4-BE49-F238E27FC236}">
                  <a16:creationId xmlns:a16="http://schemas.microsoft.com/office/drawing/2014/main" id="{90FC9C94-EAAE-4A45-A0A4-071E76EB5196}"/>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92" name="Freihandform: Form 91">
              <a:extLst>
                <a:ext uri="{FF2B5EF4-FFF2-40B4-BE49-F238E27FC236}">
                  <a16:creationId xmlns:a16="http://schemas.microsoft.com/office/drawing/2014/main" id="{23D913A4-E032-4ADA-8E1D-2B04BE663079}"/>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93" name="Freihandform: Form 92">
              <a:extLst>
                <a:ext uri="{FF2B5EF4-FFF2-40B4-BE49-F238E27FC236}">
                  <a16:creationId xmlns:a16="http://schemas.microsoft.com/office/drawing/2014/main" id="{89F9ABD8-7A71-47EE-BC58-77BAC9AE2390}"/>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94" name="Freihandform: Form 93">
              <a:extLst>
                <a:ext uri="{FF2B5EF4-FFF2-40B4-BE49-F238E27FC236}">
                  <a16:creationId xmlns:a16="http://schemas.microsoft.com/office/drawing/2014/main" id="{584E48DC-4AAA-470E-9D8C-4FE5957E14F9}"/>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5" name="Freihandform: Form 94">
              <a:extLst>
                <a:ext uri="{FF2B5EF4-FFF2-40B4-BE49-F238E27FC236}">
                  <a16:creationId xmlns:a16="http://schemas.microsoft.com/office/drawing/2014/main" id="{9E425755-B3B1-41E3-B38A-D7C911B89B13}"/>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35" name="Rechteck 34">
            <a:extLst>
              <a:ext uri="{FF2B5EF4-FFF2-40B4-BE49-F238E27FC236}">
                <a16:creationId xmlns:a16="http://schemas.microsoft.com/office/drawing/2014/main" id="{CB486A8B-212D-4A7B-8266-483C80FC0E41}"/>
              </a:ext>
            </a:extLst>
          </p:cNvPr>
          <p:cNvSpPr/>
          <p:nvPr userDrawn="1"/>
        </p:nvSpPr>
        <p:spPr>
          <a:xfrm>
            <a:off x="604839" y="4294628"/>
            <a:ext cx="30960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grpSp>
        <p:nvGrpSpPr>
          <p:cNvPr id="38" name="Grafik 41">
            <a:extLst>
              <a:ext uri="{FF2B5EF4-FFF2-40B4-BE49-F238E27FC236}">
                <a16:creationId xmlns:a16="http://schemas.microsoft.com/office/drawing/2014/main" id="{25DD731D-1548-4E56-8E6F-5CFA89A9D675}"/>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39" name="Freihandform: Form 38">
              <a:extLst>
                <a:ext uri="{FF2B5EF4-FFF2-40B4-BE49-F238E27FC236}">
                  <a16:creationId xmlns:a16="http://schemas.microsoft.com/office/drawing/2014/main" id="{E5A42E44-82AC-4AEB-86AA-BA1F0837B376}"/>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0" name="Freihandform: Form 39">
              <a:extLst>
                <a:ext uri="{FF2B5EF4-FFF2-40B4-BE49-F238E27FC236}">
                  <a16:creationId xmlns:a16="http://schemas.microsoft.com/office/drawing/2014/main" id="{BF340449-36D3-4B0D-B0FD-4D41244186B1}"/>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1" name="Freihandform: Form 40">
              <a:extLst>
                <a:ext uri="{FF2B5EF4-FFF2-40B4-BE49-F238E27FC236}">
                  <a16:creationId xmlns:a16="http://schemas.microsoft.com/office/drawing/2014/main" id="{F3619FB3-D124-4B4D-A278-C7CB92E05BFE}"/>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2" name="Freihandform: Form 41">
              <a:extLst>
                <a:ext uri="{FF2B5EF4-FFF2-40B4-BE49-F238E27FC236}">
                  <a16:creationId xmlns:a16="http://schemas.microsoft.com/office/drawing/2014/main" id="{392FE5C5-D0CF-4510-A804-71D3C911A079}"/>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3" name="Freihandform: Form 42">
              <a:extLst>
                <a:ext uri="{FF2B5EF4-FFF2-40B4-BE49-F238E27FC236}">
                  <a16:creationId xmlns:a16="http://schemas.microsoft.com/office/drawing/2014/main" id="{A3ED9E39-4711-48E9-8558-4755F15B8B6F}"/>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8AFD777C-D730-45F7-A3B7-E030F22E17A4}"/>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4D285B59-A13B-4458-BFCF-63B5F4991F7E}"/>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5EFFDF8D-2391-4020-809E-16747077E28A}"/>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501CFDA4-3C55-4947-8C97-CC597D005BE8}"/>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45333559-043D-4D6F-87F5-54068526DE8B}"/>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B9B15140-0B53-406F-BE47-4408E195A814}"/>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E1A4C001-25DF-458A-A1BF-1DB9B29B3C93}"/>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1660BE41-7F9D-4948-8572-B81B0BA63205}"/>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1216ED70-586B-4F89-AEB2-EDA3BEFA7654}"/>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58913DFD-FCEC-46F8-8B2C-99603D4B97EE}"/>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A751B58C-17EE-4B82-A255-41E4D96EFAA2}"/>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EA0FE899-EEAF-42E0-93D3-03DC3D9FF5EF}"/>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8CFC5D9F-1D55-4A44-82AA-3A0F721A28ED}"/>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36" name="Textplatzhalter 7">
            <a:extLst>
              <a:ext uri="{FF2B5EF4-FFF2-40B4-BE49-F238E27FC236}">
                <a16:creationId xmlns:a16="http://schemas.microsoft.com/office/drawing/2014/main" id="{3E5DED44-1C26-450B-8E9F-0D0833F9A8FC}"/>
              </a:ext>
            </a:extLst>
          </p:cNvPr>
          <p:cNvSpPr>
            <a:spLocks noGrp="1"/>
          </p:cNvSpPr>
          <p:nvPr>
            <p:ph type="body" sz="quarter" idx="25" hasCustomPrompt="1"/>
          </p:nvPr>
        </p:nvSpPr>
        <p:spPr>
          <a:xfrm>
            <a:off x="419139" y="4447084"/>
            <a:ext cx="3516274" cy="474874"/>
          </a:xfrm>
        </p:spPr>
        <p:txBody>
          <a:bodyPr rIns="0">
            <a:spAutoFit/>
          </a:bodyPr>
          <a:lstStyle>
            <a:lvl1pPr>
              <a:lnSpc>
                <a:spcPct val="100000"/>
              </a:lnSpc>
              <a:spcBef>
                <a:spcPts val="0"/>
              </a:spcBef>
              <a:spcAft>
                <a:spcPts val="0"/>
              </a:spcAft>
              <a:defRPr sz="3000" b="0">
                <a:solidFill>
                  <a:schemeClr val="bg1"/>
                </a:solidFill>
                <a:effectLst>
                  <a:outerShdw blurRad="50800" dist="38100" dir="2700000" algn="tl" rotWithShape="0">
                    <a:prstClr val="black">
                      <a:alpha val="15000"/>
                    </a:prstClr>
                  </a:outerShdw>
                </a:effectLst>
                <a:latin typeface="+mj-lt"/>
              </a:defRPr>
            </a:lvl1pPr>
            <a:lvl2pPr marL="0" indent="0">
              <a:lnSpc>
                <a:spcPct val="100000"/>
              </a:lnSpc>
              <a:spcBef>
                <a:spcPts val="0"/>
              </a:spcBef>
              <a:spcAft>
                <a:spcPts val="0"/>
              </a:spcAft>
              <a:buNone/>
              <a:defRPr sz="3000" b="0">
                <a:solidFill>
                  <a:schemeClr val="bg1"/>
                </a:solidFill>
                <a:effectLst/>
                <a:latin typeface="+mj-lt"/>
              </a:defRPr>
            </a:lvl2pPr>
            <a:lvl3pPr marL="0" indent="0">
              <a:lnSpc>
                <a:spcPct val="100000"/>
              </a:lnSpc>
              <a:buNone/>
              <a:defRPr sz="3000">
                <a:solidFill>
                  <a:schemeClr val="bg1"/>
                </a:solidFill>
              </a:defRPr>
            </a:lvl3pPr>
            <a:lvl4pPr>
              <a:lnSpc>
                <a:spcPct val="100000"/>
              </a:lnSpc>
              <a:defRPr sz="3000" b="0">
                <a:solidFill>
                  <a:schemeClr val="bg1"/>
                </a:solidFill>
                <a:latin typeface="+mn-lt"/>
              </a:defRPr>
            </a:lvl4pPr>
            <a:lvl5pPr>
              <a:lnSpc>
                <a:spcPct val="100000"/>
              </a:lnSpc>
              <a:defRPr sz="3000">
                <a:solidFill>
                  <a:schemeClr val="bg1"/>
                </a:solidFill>
              </a:defRPr>
            </a:lvl5pPr>
            <a:lvl6pPr marL="0" indent="0">
              <a:lnSpc>
                <a:spcPct val="100000"/>
              </a:lnSpc>
              <a:buNone/>
              <a:defRPr sz="3000">
                <a:solidFill>
                  <a:schemeClr val="bg1"/>
                </a:solidFill>
              </a:defRPr>
            </a:lvl6pPr>
            <a:lvl7pPr marL="0" indent="0">
              <a:lnSpc>
                <a:spcPct val="100000"/>
              </a:lnSpc>
              <a:buNone/>
              <a:defRPr sz="3000">
                <a:solidFill>
                  <a:schemeClr val="bg1"/>
                </a:solidFill>
              </a:defRPr>
            </a:lvl7pPr>
            <a:lvl8pPr>
              <a:lnSpc>
                <a:spcPct val="100000"/>
              </a:lnSpc>
              <a:defRPr sz="3000" b="0">
                <a:solidFill>
                  <a:schemeClr val="bg1"/>
                </a:solidFill>
                <a:latin typeface="+mn-lt"/>
              </a:defRPr>
            </a:lvl8pPr>
            <a:lvl9pPr>
              <a:spcBef>
                <a:spcPts val="0"/>
              </a:spcBef>
              <a:spcAft>
                <a:spcPts val="0"/>
              </a:spcAft>
              <a:defRPr sz="3000" b="0">
                <a:solidFill>
                  <a:schemeClr val="bg1"/>
                </a:solidFill>
                <a:latin typeface="+mn-lt"/>
              </a:defRPr>
            </a:lvl9pPr>
          </a:lstStyle>
          <a:p>
            <a:pPr lvl="0"/>
            <a:r>
              <a:rPr lang="de-DE" dirty="0" err="1"/>
              <a:t>Subtitle</a:t>
            </a:r>
            <a:endParaRPr lang="de-DE" dirty="0"/>
          </a:p>
        </p:txBody>
      </p:sp>
    </p:spTree>
    <p:extLst>
      <p:ext uri="{BB962C8B-B14F-4D97-AF65-F5344CB8AC3E}">
        <p14:creationId xmlns:p14="http://schemas.microsoft.com/office/powerpoint/2010/main" val="3334080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67130F-AC1D-5C47-B742-3BED7B46E30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4" name="Rechteck 33">
            <a:extLst>
              <a:ext uri="{FF2B5EF4-FFF2-40B4-BE49-F238E27FC236}">
                <a16:creationId xmlns:a16="http://schemas.microsoft.com/office/drawing/2014/main" id="{4310DB74-F176-4145-8B9E-67C30EE4F010}"/>
              </a:ext>
            </a:extLst>
          </p:cNvPr>
          <p:cNvSpPr/>
          <p:nvPr userDrawn="1"/>
        </p:nvSpPr>
        <p:spPr>
          <a:xfrm>
            <a:off x="-1" y="-1"/>
            <a:ext cx="12192000" cy="6858001"/>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el 1">
            <a:extLst>
              <a:ext uri="{FF2B5EF4-FFF2-40B4-BE49-F238E27FC236}">
                <a16:creationId xmlns:a16="http://schemas.microsoft.com/office/drawing/2014/main" id="{E2C818B0-D856-48E9-8629-118947BC7647}"/>
              </a:ext>
            </a:extLst>
          </p:cNvPr>
          <p:cNvSpPr>
            <a:spLocks noGrp="1"/>
          </p:cNvSpPr>
          <p:nvPr>
            <p:ph type="title" hasCustomPrompt="1"/>
          </p:nvPr>
        </p:nvSpPr>
        <p:spPr>
          <a:xfrm>
            <a:off x="407987" y="2164848"/>
            <a:ext cx="3527425" cy="2031325"/>
          </a:xfrm>
        </p:spPr>
        <p:txBody>
          <a:bodyPr anchor="b"/>
          <a:lstStyle>
            <a:lvl1pPr>
              <a:lnSpc>
                <a:spcPct val="100000"/>
              </a:lnSpc>
              <a:defRPr sz="4400" b="0">
                <a:solidFill>
                  <a:schemeClr val="bg1"/>
                </a:solidFill>
                <a:effectLst>
                  <a:outerShdw blurRad="50800" dist="38100" dir="2700000" algn="tl" rotWithShape="0">
                    <a:prstClr val="black">
                      <a:alpha val="25000"/>
                    </a:prstClr>
                  </a:outerShdw>
                </a:effectLst>
              </a:defRPr>
            </a:lvl1pPr>
          </a:lstStyle>
          <a:p>
            <a:r>
              <a:rPr lang="en-GB" dirty="0"/>
              <a:t>Divider title</a:t>
            </a:r>
            <a:br>
              <a:rPr lang="en-GB" dirty="0"/>
            </a:br>
            <a:r>
              <a:rPr lang="en-GB" dirty="0"/>
              <a:t>over three lines</a:t>
            </a:r>
            <a:endParaRPr lang="en-US" dirty="0"/>
          </a:p>
        </p:txBody>
      </p:sp>
      <p:grpSp>
        <p:nvGrpSpPr>
          <p:cNvPr id="86" name="Grafik 42">
            <a:extLst>
              <a:ext uri="{FF2B5EF4-FFF2-40B4-BE49-F238E27FC236}">
                <a16:creationId xmlns:a16="http://schemas.microsoft.com/office/drawing/2014/main" id="{A6CA7AD2-2E62-41B4-9D4E-844A531B8405}"/>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87" name="Freihandform: Form 86">
              <a:extLst>
                <a:ext uri="{FF2B5EF4-FFF2-40B4-BE49-F238E27FC236}">
                  <a16:creationId xmlns:a16="http://schemas.microsoft.com/office/drawing/2014/main" id="{3B56F32F-9454-4F8B-9BCD-19715140517D}"/>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88" name="Freihandform: Form 87">
              <a:extLst>
                <a:ext uri="{FF2B5EF4-FFF2-40B4-BE49-F238E27FC236}">
                  <a16:creationId xmlns:a16="http://schemas.microsoft.com/office/drawing/2014/main" id="{4101440E-5312-4610-B638-3814DB7039B0}"/>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89" name="Freihandform: Form 88">
              <a:extLst>
                <a:ext uri="{FF2B5EF4-FFF2-40B4-BE49-F238E27FC236}">
                  <a16:creationId xmlns:a16="http://schemas.microsoft.com/office/drawing/2014/main" id="{14F5C4BA-3314-4266-A4AA-7CED64D6F7E2}"/>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0" name="Freihandform: Form 89">
              <a:extLst>
                <a:ext uri="{FF2B5EF4-FFF2-40B4-BE49-F238E27FC236}">
                  <a16:creationId xmlns:a16="http://schemas.microsoft.com/office/drawing/2014/main" id="{C3FF5F0A-3928-44C3-A881-9CFB9E95F019}"/>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91" name="Freihandform: Form 90">
              <a:extLst>
                <a:ext uri="{FF2B5EF4-FFF2-40B4-BE49-F238E27FC236}">
                  <a16:creationId xmlns:a16="http://schemas.microsoft.com/office/drawing/2014/main" id="{90FC9C94-EAAE-4A45-A0A4-071E76EB5196}"/>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92" name="Freihandform: Form 91">
              <a:extLst>
                <a:ext uri="{FF2B5EF4-FFF2-40B4-BE49-F238E27FC236}">
                  <a16:creationId xmlns:a16="http://schemas.microsoft.com/office/drawing/2014/main" id="{23D913A4-E032-4ADA-8E1D-2B04BE663079}"/>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93" name="Freihandform: Form 92">
              <a:extLst>
                <a:ext uri="{FF2B5EF4-FFF2-40B4-BE49-F238E27FC236}">
                  <a16:creationId xmlns:a16="http://schemas.microsoft.com/office/drawing/2014/main" id="{89F9ABD8-7A71-47EE-BC58-77BAC9AE2390}"/>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94" name="Freihandform: Form 93">
              <a:extLst>
                <a:ext uri="{FF2B5EF4-FFF2-40B4-BE49-F238E27FC236}">
                  <a16:creationId xmlns:a16="http://schemas.microsoft.com/office/drawing/2014/main" id="{584E48DC-4AAA-470E-9D8C-4FE5957E14F9}"/>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5" name="Freihandform: Form 94">
              <a:extLst>
                <a:ext uri="{FF2B5EF4-FFF2-40B4-BE49-F238E27FC236}">
                  <a16:creationId xmlns:a16="http://schemas.microsoft.com/office/drawing/2014/main" id="{9E425755-B3B1-41E3-B38A-D7C911B89B13}"/>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35" name="Rechteck 34">
            <a:extLst>
              <a:ext uri="{FF2B5EF4-FFF2-40B4-BE49-F238E27FC236}">
                <a16:creationId xmlns:a16="http://schemas.microsoft.com/office/drawing/2014/main" id="{CB486A8B-212D-4A7B-8266-483C80FC0E41}"/>
              </a:ext>
            </a:extLst>
          </p:cNvPr>
          <p:cNvSpPr/>
          <p:nvPr userDrawn="1"/>
        </p:nvSpPr>
        <p:spPr>
          <a:xfrm>
            <a:off x="604839" y="4294628"/>
            <a:ext cx="30960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grpSp>
        <p:nvGrpSpPr>
          <p:cNvPr id="38" name="Grafik 41">
            <a:extLst>
              <a:ext uri="{FF2B5EF4-FFF2-40B4-BE49-F238E27FC236}">
                <a16:creationId xmlns:a16="http://schemas.microsoft.com/office/drawing/2014/main" id="{25DD731D-1548-4E56-8E6F-5CFA89A9D675}"/>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39" name="Freihandform: Form 38">
              <a:extLst>
                <a:ext uri="{FF2B5EF4-FFF2-40B4-BE49-F238E27FC236}">
                  <a16:creationId xmlns:a16="http://schemas.microsoft.com/office/drawing/2014/main" id="{E5A42E44-82AC-4AEB-86AA-BA1F0837B376}"/>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0" name="Freihandform: Form 39">
              <a:extLst>
                <a:ext uri="{FF2B5EF4-FFF2-40B4-BE49-F238E27FC236}">
                  <a16:creationId xmlns:a16="http://schemas.microsoft.com/office/drawing/2014/main" id="{BF340449-36D3-4B0D-B0FD-4D41244186B1}"/>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1" name="Freihandform: Form 40">
              <a:extLst>
                <a:ext uri="{FF2B5EF4-FFF2-40B4-BE49-F238E27FC236}">
                  <a16:creationId xmlns:a16="http://schemas.microsoft.com/office/drawing/2014/main" id="{F3619FB3-D124-4B4D-A278-C7CB92E05BFE}"/>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2" name="Freihandform: Form 41">
              <a:extLst>
                <a:ext uri="{FF2B5EF4-FFF2-40B4-BE49-F238E27FC236}">
                  <a16:creationId xmlns:a16="http://schemas.microsoft.com/office/drawing/2014/main" id="{392FE5C5-D0CF-4510-A804-71D3C911A079}"/>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3" name="Freihandform: Form 42">
              <a:extLst>
                <a:ext uri="{FF2B5EF4-FFF2-40B4-BE49-F238E27FC236}">
                  <a16:creationId xmlns:a16="http://schemas.microsoft.com/office/drawing/2014/main" id="{A3ED9E39-4711-48E9-8558-4755F15B8B6F}"/>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8AFD777C-D730-45F7-A3B7-E030F22E17A4}"/>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4D285B59-A13B-4458-BFCF-63B5F4991F7E}"/>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5EFFDF8D-2391-4020-809E-16747077E28A}"/>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501CFDA4-3C55-4947-8C97-CC597D005BE8}"/>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45333559-043D-4D6F-87F5-54068526DE8B}"/>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B9B15140-0B53-406F-BE47-4408E195A814}"/>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E1A4C001-25DF-458A-A1BF-1DB9B29B3C93}"/>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1660BE41-7F9D-4948-8572-B81B0BA63205}"/>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1216ED70-586B-4F89-AEB2-EDA3BEFA7654}"/>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58913DFD-FCEC-46F8-8B2C-99603D4B97EE}"/>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A751B58C-17EE-4B82-A255-41E4D96EFAA2}"/>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EA0FE899-EEAF-42E0-93D3-03DC3D9FF5EF}"/>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8CFC5D9F-1D55-4A44-82AA-3A0F721A28ED}"/>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36" name="Textplatzhalter 7">
            <a:extLst>
              <a:ext uri="{FF2B5EF4-FFF2-40B4-BE49-F238E27FC236}">
                <a16:creationId xmlns:a16="http://schemas.microsoft.com/office/drawing/2014/main" id="{E34A4028-600C-4E88-AA1A-F842021970A7}"/>
              </a:ext>
            </a:extLst>
          </p:cNvPr>
          <p:cNvSpPr>
            <a:spLocks noGrp="1"/>
          </p:cNvSpPr>
          <p:nvPr>
            <p:ph type="body" sz="quarter" idx="25" hasCustomPrompt="1"/>
          </p:nvPr>
        </p:nvSpPr>
        <p:spPr>
          <a:xfrm>
            <a:off x="419139" y="4447084"/>
            <a:ext cx="3516274" cy="474874"/>
          </a:xfrm>
        </p:spPr>
        <p:txBody>
          <a:bodyPr rIns="0">
            <a:spAutoFit/>
          </a:bodyPr>
          <a:lstStyle>
            <a:lvl1pPr>
              <a:lnSpc>
                <a:spcPct val="100000"/>
              </a:lnSpc>
              <a:spcBef>
                <a:spcPts val="0"/>
              </a:spcBef>
              <a:spcAft>
                <a:spcPts val="0"/>
              </a:spcAft>
              <a:defRPr sz="3000" b="0">
                <a:solidFill>
                  <a:schemeClr val="bg1"/>
                </a:solidFill>
                <a:effectLst>
                  <a:outerShdw blurRad="50800" dist="38100" dir="2700000" algn="tl" rotWithShape="0">
                    <a:prstClr val="black">
                      <a:alpha val="15000"/>
                    </a:prstClr>
                  </a:outerShdw>
                </a:effectLst>
                <a:latin typeface="+mj-lt"/>
              </a:defRPr>
            </a:lvl1pPr>
            <a:lvl2pPr marL="0" indent="0">
              <a:lnSpc>
                <a:spcPct val="100000"/>
              </a:lnSpc>
              <a:spcBef>
                <a:spcPts val="0"/>
              </a:spcBef>
              <a:spcAft>
                <a:spcPts val="0"/>
              </a:spcAft>
              <a:buNone/>
              <a:defRPr sz="3000" b="0">
                <a:solidFill>
                  <a:schemeClr val="bg1"/>
                </a:solidFill>
                <a:effectLst/>
                <a:latin typeface="+mj-lt"/>
              </a:defRPr>
            </a:lvl2pPr>
            <a:lvl3pPr marL="0" indent="0">
              <a:lnSpc>
                <a:spcPct val="100000"/>
              </a:lnSpc>
              <a:buNone/>
              <a:defRPr sz="3000">
                <a:solidFill>
                  <a:schemeClr val="bg1"/>
                </a:solidFill>
              </a:defRPr>
            </a:lvl3pPr>
            <a:lvl4pPr>
              <a:lnSpc>
                <a:spcPct val="100000"/>
              </a:lnSpc>
              <a:defRPr sz="3000" b="0">
                <a:solidFill>
                  <a:schemeClr val="bg1"/>
                </a:solidFill>
                <a:latin typeface="+mn-lt"/>
              </a:defRPr>
            </a:lvl4pPr>
            <a:lvl5pPr>
              <a:lnSpc>
                <a:spcPct val="100000"/>
              </a:lnSpc>
              <a:defRPr sz="3000">
                <a:solidFill>
                  <a:schemeClr val="bg1"/>
                </a:solidFill>
              </a:defRPr>
            </a:lvl5pPr>
            <a:lvl6pPr marL="0" indent="0">
              <a:lnSpc>
                <a:spcPct val="100000"/>
              </a:lnSpc>
              <a:buNone/>
              <a:defRPr sz="3000">
                <a:solidFill>
                  <a:schemeClr val="bg1"/>
                </a:solidFill>
              </a:defRPr>
            </a:lvl6pPr>
            <a:lvl7pPr marL="0" indent="0">
              <a:lnSpc>
                <a:spcPct val="100000"/>
              </a:lnSpc>
              <a:buNone/>
              <a:defRPr sz="3000">
                <a:solidFill>
                  <a:schemeClr val="bg1"/>
                </a:solidFill>
              </a:defRPr>
            </a:lvl7pPr>
            <a:lvl8pPr>
              <a:lnSpc>
                <a:spcPct val="100000"/>
              </a:lnSpc>
              <a:defRPr sz="3000" b="0">
                <a:solidFill>
                  <a:schemeClr val="bg1"/>
                </a:solidFill>
                <a:latin typeface="+mn-lt"/>
              </a:defRPr>
            </a:lvl8pPr>
            <a:lvl9pPr>
              <a:spcBef>
                <a:spcPts val="0"/>
              </a:spcBef>
              <a:spcAft>
                <a:spcPts val="0"/>
              </a:spcAft>
              <a:defRPr sz="3000" b="0">
                <a:solidFill>
                  <a:schemeClr val="bg1"/>
                </a:solidFill>
                <a:latin typeface="+mn-lt"/>
              </a:defRPr>
            </a:lvl9pPr>
          </a:lstStyle>
          <a:p>
            <a:pPr lvl="0"/>
            <a:r>
              <a:rPr lang="de-DE" dirty="0" err="1"/>
              <a:t>Subtitle</a:t>
            </a:r>
            <a:endParaRPr lang="de-DE" dirty="0"/>
          </a:p>
        </p:txBody>
      </p:sp>
    </p:spTree>
    <p:extLst>
      <p:ext uri="{BB962C8B-B14F-4D97-AF65-F5344CB8AC3E}">
        <p14:creationId xmlns:p14="http://schemas.microsoft.com/office/powerpoint/2010/main" val="4190144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ckjet Divider">
    <p:bg>
      <p:bgPr>
        <a:solidFill>
          <a:schemeClr val="tx2"/>
        </a:solidFill>
        <a:effectLst/>
      </p:bgPr>
    </p:bg>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E2C818B0-D856-48E9-8629-118947BC7647}"/>
              </a:ext>
            </a:extLst>
          </p:cNvPr>
          <p:cNvSpPr>
            <a:spLocks noGrp="1"/>
          </p:cNvSpPr>
          <p:nvPr>
            <p:ph type="title" hasCustomPrompt="1"/>
          </p:nvPr>
        </p:nvSpPr>
        <p:spPr>
          <a:xfrm>
            <a:off x="407987" y="2164848"/>
            <a:ext cx="3527425" cy="2031325"/>
          </a:xfrm>
        </p:spPr>
        <p:txBody>
          <a:bodyPr anchor="b">
            <a:spAutoFit/>
          </a:bodyPr>
          <a:lstStyle>
            <a:lvl1pPr>
              <a:lnSpc>
                <a:spcPct val="100000"/>
              </a:lnSpc>
              <a:defRPr sz="4400">
                <a:solidFill>
                  <a:schemeClr val="bg1"/>
                </a:solidFill>
                <a:effectLst>
                  <a:outerShdw blurRad="50800" dist="38100" dir="2700000" algn="tl" rotWithShape="0">
                    <a:prstClr val="black">
                      <a:alpha val="25000"/>
                    </a:prstClr>
                  </a:outerShdw>
                </a:effectLst>
              </a:defRPr>
            </a:lvl1pPr>
          </a:lstStyle>
          <a:p>
            <a:r>
              <a:rPr lang="en-GB" dirty="0"/>
              <a:t>Divider title</a:t>
            </a:r>
            <a:br>
              <a:rPr lang="en-GB" dirty="0"/>
            </a:br>
            <a:r>
              <a:rPr lang="en-GB" dirty="0"/>
              <a:t>over three lines</a:t>
            </a:r>
            <a:endParaRPr lang="en-US" dirty="0"/>
          </a:p>
        </p:txBody>
      </p:sp>
      <p:sp>
        <p:nvSpPr>
          <p:cNvPr id="35" name="Rechteck 34">
            <a:extLst>
              <a:ext uri="{FF2B5EF4-FFF2-40B4-BE49-F238E27FC236}">
                <a16:creationId xmlns:a16="http://schemas.microsoft.com/office/drawing/2014/main" id="{CB486A8B-212D-4A7B-8266-483C80FC0E41}"/>
              </a:ext>
            </a:extLst>
          </p:cNvPr>
          <p:cNvSpPr/>
          <p:nvPr userDrawn="1"/>
        </p:nvSpPr>
        <p:spPr>
          <a:xfrm>
            <a:off x="604839" y="4294628"/>
            <a:ext cx="30960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grpSp>
        <p:nvGrpSpPr>
          <p:cNvPr id="38" name="Grafik 41">
            <a:extLst>
              <a:ext uri="{FF2B5EF4-FFF2-40B4-BE49-F238E27FC236}">
                <a16:creationId xmlns:a16="http://schemas.microsoft.com/office/drawing/2014/main" id="{25DD731D-1548-4E56-8E6F-5CFA89A9D675}"/>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39" name="Freihandform: Form 38">
              <a:extLst>
                <a:ext uri="{FF2B5EF4-FFF2-40B4-BE49-F238E27FC236}">
                  <a16:creationId xmlns:a16="http://schemas.microsoft.com/office/drawing/2014/main" id="{E5A42E44-82AC-4AEB-86AA-BA1F0837B376}"/>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0" name="Freihandform: Form 39">
              <a:extLst>
                <a:ext uri="{FF2B5EF4-FFF2-40B4-BE49-F238E27FC236}">
                  <a16:creationId xmlns:a16="http://schemas.microsoft.com/office/drawing/2014/main" id="{BF340449-36D3-4B0D-B0FD-4D41244186B1}"/>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1" name="Freihandform: Form 40">
              <a:extLst>
                <a:ext uri="{FF2B5EF4-FFF2-40B4-BE49-F238E27FC236}">
                  <a16:creationId xmlns:a16="http://schemas.microsoft.com/office/drawing/2014/main" id="{F3619FB3-D124-4B4D-A278-C7CB92E05BFE}"/>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2" name="Freihandform: Form 41">
              <a:extLst>
                <a:ext uri="{FF2B5EF4-FFF2-40B4-BE49-F238E27FC236}">
                  <a16:creationId xmlns:a16="http://schemas.microsoft.com/office/drawing/2014/main" id="{392FE5C5-D0CF-4510-A804-71D3C911A079}"/>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3" name="Freihandform: Form 42">
              <a:extLst>
                <a:ext uri="{FF2B5EF4-FFF2-40B4-BE49-F238E27FC236}">
                  <a16:creationId xmlns:a16="http://schemas.microsoft.com/office/drawing/2014/main" id="{A3ED9E39-4711-48E9-8558-4755F15B8B6F}"/>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8AFD777C-D730-45F7-A3B7-E030F22E17A4}"/>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4D285B59-A13B-4458-BFCF-63B5F4991F7E}"/>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5EFFDF8D-2391-4020-809E-16747077E28A}"/>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501CFDA4-3C55-4947-8C97-CC597D005BE8}"/>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45333559-043D-4D6F-87F5-54068526DE8B}"/>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B9B15140-0B53-406F-BE47-4408E195A814}"/>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E1A4C001-25DF-458A-A1BF-1DB9B29B3C93}"/>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1660BE41-7F9D-4948-8572-B81B0BA63205}"/>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1216ED70-586B-4F89-AEB2-EDA3BEFA7654}"/>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58913DFD-FCEC-46F8-8B2C-99603D4B97EE}"/>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A751B58C-17EE-4B82-A255-41E4D96EFAA2}"/>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EA0FE899-EEAF-42E0-93D3-03DC3D9FF5EF}"/>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8CFC5D9F-1D55-4A44-82AA-3A0F721A28ED}"/>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grpSp>
        <p:nvGrpSpPr>
          <p:cNvPr id="34" name="Grafik 42">
            <a:extLst>
              <a:ext uri="{FF2B5EF4-FFF2-40B4-BE49-F238E27FC236}">
                <a16:creationId xmlns:a16="http://schemas.microsoft.com/office/drawing/2014/main" id="{4764546F-2965-43E2-9413-81E16B770EAD}"/>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36" name="Freihandform: Form 35">
              <a:extLst>
                <a:ext uri="{FF2B5EF4-FFF2-40B4-BE49-F238E27FC236}">
                  <a16:creationId xmlns:a16="http://schemas.microsoft.com/office/drawing/2014/main" id="{2576C2AD-527B-4D1B-872D-064306817CEC}"/>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37" name="Freihandform: Form 36">
              <a:extLst>
                <a:ext uri="{FF2B5EF4-FFF2-40B4-BE49-F238E27FC236}">
                  <a16:creationId xmlns:a16="http://schemas.microsoft.com/office/drawing/2014/main" id="{BA929603-3EA5-45A9-B1F1-2EE34A7DFCBD}"/>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57" name="Freihandform: Form 56">
              <a:extLst>
                <a:ext uri="{FF2B5EF4-FFF2-40B4-BE49-F238E27FC236}">
                  <a16:creationId xmlns:a16="http://schemas.microsoft.com/office/drawing/2014/main" id="{74D71C2E-B368-4436-A1DE-8E579A7E6676}"/>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58" name="Freihandform: Form 57">
              <a:extLst>
                <a:ext uri="{FF2B5EF4-FFF2-40B4-BE49-F238E27FC236}">
                  <a16:creationId xmlns:a16="http://schemas.microsoft.com/office/drawing/2014/main" id="{D6BD0899-FCE9-4394-AADF-5B6D0BE42325}"/>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59" name="Freihandform: Form 58">
              <a:extLst>
                <a:ext uri="{FF2B5EF4-FFF2-40B4-BE49-F238E27FC236}">
                  <a16:creationId xmlns:a16="http://schemas.microsoft.com/office/drawing/2014/main" id="{DE6F99DC-3D2B-48B3-A07A-A4B61B013189}"/>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60" name="Freihandform: Form 59">
              <a:extLst>
                <a:ext uri="{FF2B5EF4-FFF2-40B4-BE49-F238E27FC236}">
                  <a16:creationId xmlns:a16="http://schemas.microsoft.com/office/drawing/2014/main" id="{BFD41BAA-6707-4949-B9D1-D9391316F197}"/>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61" name="Freihandform: Form 60">
              <a:extLst>
                <a:ext uri="{FF2B5EF4-FFF2-40B4-BE49-F238E27FC236}">
                  <a16:creationId xmlns:a16="http://schemas.microsoft.com/office/drawing/2014/main" id="{7C214D53-778D-47B9-A08D-0F0C7DF2BB37}"/>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62" name="Freihandform: Form 61">
              <a:extLst>
                <a:ext uri="{FF2B5EF4-FFF2-40B4-BE49-F238E27FC236}">
                  <a16:creationId xmlns:a16="http://schemas.microsoft.com/office/drawing/2014/main" id="{21FD1348-3ACB-4670-86F3-E49EB99007FA}"/>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63" name="Freihandform: Form 62">
              <a:extLst>
                <a:ext uri="{FF2B5EF4-FFF2-40B4-BE49-F238E27FC236}">
                  <a16:creationId xmlns:a16="http://schemas.microsoft.com/office/drawing/2014/main" id="{402BD681-7DA6-402D-8557-0B32AA9EAAC8}"/>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64" name="Textplatzhalter 7">
            <a:extLst>
              <a:ext uri="{FF2B5EF4-FFF2-40B4-BE49-F238E27FC236}">
                <a16:creationId xmlns:a16="http://schemas.microsoft.com/office/drawing/2014/main" id="{78D89A21-6512-4F23-BFA7-E977F93C95BA}"/>
              </a:ext>
            </a:extLst>
          </p:cNvPr>
          <p:cNvSpPr>
            <a:spLocks noGrp="1"/>
          </p:cNvSpPr>
          <p:nvPr>
            <p:ph type="body" sz="quarter" idx="25" hasCustomPrompt="1"/>
          </p:nvPr>
        </p:nvSpPr>
        <p:spPr>
          <a:xfrm>
            <a:off x="419139" y="4447084"/>
            <a:ext cx="3516274" cy="474874"/>
          </a:xfrm>
        </p:spPr>
        <p:txBody>
          <a:bodyPr rIns="0">
            <a:spAutoFit/>
          </a:bodyPr>
          <a:lstStyle>
            <a:lvl1pPr>
              <a:lnSpc>
                <a:spcPct val="100000"/>
              </a:lnSpc>
              <a:spcBef>
                <a:spcPts val="0"/>
              </a:spcBef>
              <a:spcAft>
                <a:spcPts val="0"/>
              </a:spcAft>
              <a:defRPr sz="3000" b="0">
                <a:solidFill>
                  <a:schemeClr val="bg1"/>
                </a:solidFill>
                <a:effectLst>
                  <a:outerShdw blurRad="50800" dist="38100" dir="2700000" algn="tl" rotWithShape="0">
                    <a:prstClr val="black">
                      <a:alpha val="15000"/>
                    </a:prstClr>
                  </a:outerShdw>
                </a:effectLst>
                <a:latin typeface="+mj-lt"/>
              </a:defRPr>
            </a:lvl1pPr>
            <a:lvl2pPr marL="0" indent="0">
              <a:lnSpc>
                <a:spcPct val="100000"/>
              </a:lnSpc>
              <a:spcBef>
                <a:spcPts val="0"/>
              </a:spcBef>
              <a:spcAft>
                <a:spcPts val="0"/>
              </a:spcAft>
              <a:buNone/>
              <a:defRPr sz="3000" b="0">
                <a:solidFill>
                  <a:schemeClr val="bg1"/>
                </a:solidFill>
                <a:effectLst/>
                <a:latin typeface="+mj-lt"/>
              </a:defRPr>
            </a:lvl2pPr>
            <a:lvl3pPr marL="0" indent="0">
              <a:lnSpc>
                <a:spcPct val="100000"/>
              </a:lnSpc>
              <a:buNone/>
              <a:defRPr sz="3000">
                <a:solidFill>
                  <a:schemeClr val="bg1"/>
                </a:solidFill>
              </a:defRPr>
            </a:lvl3pPr>
            <a:lvl4pPr>
              <a:lnSpc>
                <a:spcPct val="100000"/>
              </a:lnSpc>
              <a:defRPr sz="3000" b="0">
                <a:solidFill>
                  <a:schemeClr val="bg1"/>
                </a:solidFill>
                <a:latin typeface="+mn-lt"/>
              </a:defRPr>
            </a:lvl4pPr>
            <a:lvl5pPr>
              <a:lnSpc>
                <a:spcPct val="100000"/>
              </a:lnSpc>
              <a:defRPr sz="3000">
                <a:solidFill>
                  <a:schemeClr val="bg1"/>
                </a:solidFill>
              </a:defRPr>
            </a:lvl5pPr>
            <a:lvl6pPr marL="0" indent="0">
              <a:lnSpc>
                <a:spcPct val="100000"/>
              </a:lnSpc>
              <a:buNone/>
              <a:defRPr sz="3000">
                <a:solidFill>
                  <a:schemeClr val="bg1"/>
                </a:solidFill>
              </a:defRPr>
            </a:lvl6pPr>
            <a:lvl7pPr marL="0" indent="0">
              <a:lnSpc>
                <a:spcPct val="100000"/>
              </a:lnSpc>
              <a:buNone/>
              <a:defRPr sz="3000">
                <a:solidFill>
                  <a:schemeClr val="bg1"/>
                </a:solidFill>
              </a:defRPr>
            </a:lvl7pPr>
            <a:lvl8pPr>
              <a:lnSpc>
                <a:spcPct val="100000"/>
              </a:lnSpc>
              <a:defRPr sz="3000" b="0">
                <a:solidFill>
                  <a:schemeClr val="bg1"/>
                </a:solidFill>
                <a:latin typeface="+mn-lt"/>
              </a:defRPr>
            </a:lvl8pPr>
            <a:lvl9pPr>
              <a:spcBef>
                <a:spcPts val="0"/>
              </a:spcBef>
              <a:spcAft>
                <a:spcPts val="0"/>
              </a:spcAft>
              <a:defRPr sz="3000" b="0">
                <a:solidFill>
                  <a:schemeClr val="bg1"/>
                </a:solidFill>
                <a:latin typeface="+mn-lt"/>
              </a:defRPr>
            </a:lvl9pPr>
          </a:lstStyle>
          <a:p>
            <a:pPr lvl="0"/>
            <a:r>
              <a:rPr lang="de-DE" dirty="0" err="1"/>
              <a:t>Subtitle</a:t>
            </a:r>
            <a:endParaRPr lang="de-DE" dirty="0"/>
          </a:p>
        </p:txBody>
      </p:sp>
    </p:spTree>
    <p:extLst>
      <p:ext uri="{BB962C8B-B14F-4D97-AF65-F5344CB8AC3E}">
        <p14:creationId xmlns:p14="http://schemas.microsoft.com/office/powerpoint/2010/main" val="3607583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F1CBC3-142F-445B-A143-3DCCEBD8B6A2}" type="datetimeFigureOut">
              <a:rPr lang="en-DE" smtClean="0"/>
              <a:t>12/01/2023</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57C5A21D-B9FA-4F51-81A6-6BFE03C7A4D4}" type="slidenum">
              <a:rPr lang="en-DE" smtClean="0"/>
              <a:t>‹#›</a:t>
            </a:fld>
            <a:endParaRPr lang="en-DE"/>
          </a:p>
        </p:txBody>
      </p:sp>
    </p:spTree>
    <p:extLst>
      <p:ext uri="{BB962C8B-B14F-4D97-AF65-F5344CB8AC3E}">
        <p14:creationId xmlns:p14="http://schemas.microsoft.com/office/powerpoint/2010/main" val="34376395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upersimple divid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F7755A-8B76-E24F-9B83-428104AF54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4" name="Rechteck 33">
            <a:extLst>
              <a:ext uri="{FF2B5EF4-FFF2-40B4-BE49-F238E27FC236}">
                <a16:creationId xmlns:a16="http://schemas.microsoft.com/office/drawing/2014/main" id="{5598EFFC-9CA8-4082-9BFB-A5C69A1B0EC3}"/>
              </a:ext>
            </a:extLst>
          </p:cNvPr>
          <p:cNvSpPr/>
          <p:nvPr userDrawn="1"/>
        </p:nvSpPr>
        <p:spPr>
          <a:xfrm>
            <a:off x="-1" y="0"/>
            <a:ext cx="12192000" cy="6858001"/>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el 1">
            <a:extLst>
              <a:ext uri="{FF2B5EF4-FFF2-40B4-BE49-F238E27FC236}">
                <a16:creationId xmlns:a16="http://schemas.microsoft.com/office/drawing/2014/main" id="{E2C818B0-D856-48E9-8629-118947BC7647}"/>
              </a:ext>
            </a:extLst>
          </p:cNvPr>
          <p:cNvSpPr>
            <a:spLocks noGrp="1"/>
          </p:cNvSpPr>
          <p:nvPr>
            <p:ph type="title" hasCustomPrompt="1"/>
          </p:nvPr>
        </p:nvSpPr>
        <p:spPr>
          <a:xfrm>
            <a:off x="3204511" y="3090445"/>
            <a:ext cx="5782975" cy="677108"/>
          </a:xfrm>
        </p:spPr>
        <p:txBody>
          <a:bodyPr anchor="ctr"/>
          <a:lstStyle>
            <a:lvl1pPr algn="ctr">
              <a:lnSpc>
                <a:spcPct val="100000"/>
              </a:lnSpc>
              <a:defRPr sz="4400" b="0">
                <a:solidFill>
                  <a:schemeClr val="bg1"/>
                </a:solidFill>
                <a:effectLst>
                  <a:outerShdw blurRad="50800" dist="38100" dir="2700000" algn="tl" rotWithShape="0">
                    <a:prstClr val="black">
                      <a:alpha val="25000"/>
                    </a:prstClr>
                  </a:outerShdw>
                </a:effectLst>
              </a:defRPr>
            </a:lvl1pPr>
          </a:lstStyle>
          <a:p>
            <a:r>
              <a:rPr lang="en-GB" dirty="0" err="1"/>
              <a:t>Supersimple</a:t>
            </a:r>
            <a:r>
              <a:rPr lang="en-GB" dirty="0"/>
              <a:t> divider</a:t>
            </a:r>
            <a:endParaRPr lang="en-US" dirty="0"/>
          </a:p>
        </p:txBody>
      </p:sp>
      <p:grpSp>
        <p:nvGrpSpPr>
          <p:cNvPr id="86" name="Grafik 42">
            <a:extLst>
              <a:ext uri="{FF2B5EF4-FFF2-40B4-BE49-F238E27FC236}">
                <a16:creationId xmlns:a16="http://schemas.microsoft.com/office/drawing/2014/main" id="{A6CA7AD2-2E62-41B4-9D4E-844A531B8405}"/>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87" name="Freihandform: Form 86">
              <a:extLst>
                <a:ext uri="{FF2B5EF4-FFF2-40B4-BE49-F238E27FC236}">
                  <a16:creationId xmlns:a16="http://schemas.microsoft.com/office/drawing/2014/main" id="{3B56F32F-9454-4F8B-9BCD-19715140517D}"/>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88" name="Freihandform: Form 87">
              <a:extLst>
                <a:ext uri="{FF2B5EF4-FFF2-40B4-BE49-F238E27FC236}">
                  <a16:creationId xmlns:a16="http://schemas.microsoft.com/office/drawing/2014/main" id="{4101440E-5312-4610-B638-3814DB7039B0}"/>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89" name="Freihandform: Form 88">
              <a:extLst>
                <a:ext uri="{FF2B5EF4-FFF2-40B4-BE49-F238E27FC236}">
                  <a16:creationId xmlns:a16="http://schemas.microsoft.com/office/drawing/2014/main" id="{14F5C4BA-3314-4266-A4AA-7CED64D6F7E2}"/>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0" name="Freihandform: Form 89">
              <a:extLst>
                <a:ext uri="{FF2B5EF4-FFF2-40B4-BE49-F238E27FC236}">
                  <a16:creationId xmlns:a16="http://schemas.microsoft.com/office/drawing/2014/main" id="{C3FF5F0A-3928-44C3-A881-9CFB9E95F019}"/>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91" name="Freihandform: Form 90">
              <a:extLst>
                <a:ext uri="{FF2B5EF4-FFF2-40B4-BE49-F238E27FC236}">
                  <a16:creationId xmlns:a16="http://schemas.microsoft.com/office/drawing/2014/main" id="{90FC9C94-EAAE-4A45-A0A4-071E76EB5196}"/>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92" name="Freihandform: Form 91">
              <a:extLst>
                <a:ext uri="{FF2B5EF4-FFF2-40B4-BE49-F238E27FC236}">
                  <a16:creationId xmlns:a16="http://schemas.microsoft.com/office/drawing/2014/main" id="{23D913A4-E032-4ADA-8E1D-2B04BE663079}"/>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93" name="Freihandform: Form 92">
              <a:extLst>
                <a:ext uri="{FF2B5EF4-FFF2-40B4-BE49-F238E27FC236}">
                  <a16:creationId xmlns:a16="http://schemas.microsoft.com/office/drawing/2014/main" id="{89F9ABD8-7A71-47EE-BC58-77BAC9AE2390}"/>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94" name="Freihandform: Form 93">
              <a:extLst>
                <a:ext uri="{FF2B5EF4-FFF2-40B4-BE49-F238E27FC236}">
                  <a16:creationId xmlns:a16="http://schemas.microsoft.com/office/drawing/2014/main" id="{584E48DC-4AAA-470E-9D8C-4FE5957E14F9}"/>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5" name="Freihandform: Form 94">
              <a:extLst>
                <a:ext uri="{FF2B5EF4-FFF2-40B4-BE49-F238E27FC236}">
                  <a16:creationId xmlns:a16="http://schemas.microsoft.com/office/drawing/2014/main" id="{9E425755-B3B1-41E3-B38A-D7C911B89B13}"/>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grpSp>
        <p:nvGrpSpPr>
          <p:cNvPr id="38" name="Grafik 41">
            <a:extLst>
              <a:ext uri="{FF2B5EF4-FFF2-40B4-BE49-F238E27FC236}">
                <a16:creationId xmlns:a16="http://schemas.microsoft.com/office/drawing/2014/main" id="{25DD731D-1548-4E56-8E6F-5CFA89A9D675}"/>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39" name="Freihandform: Form 38">
              <a:extLst>
                <a:ext uri="{FF2B5EF4-FFF2-40B4-BE49-F238E27FC236}">
                  <a16:creationId xmlns:a16="http://schemas.microsoft.com/office/drawing/2014/main" id="{E5A42E44-82AC-4AEB-86AA-BA1F0837B376}"/>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0" name="Freihandform: Form 39">
              <a:extLst>
                <a:ext uri="{FF2B5EF4-FFF2-40B4-BE49-F238E27FC236}">
                  <a16:creationId xmlns:a16="http://schemas.microsoft.com/office/drawing/2014/main" id="{BF340449-36D3-4B0D-B0FD-4D41244186B1}"/>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1" name="Freihandform: Form 40">
              <a:extLst>
                <a:ext uri="{FF2B5EF4-FFF2-40B4-BE49-F238E27FC236}">
                  <a16:creationId xmlns:a16="http://schemas.microsoft.com/office/drawing/2014/main" id="{F3619FB3-D124-4B4D-A278-C7CB92E05BFE}"/>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2" name="Freihandform: Form 41">
              <a:extLst>
                <a:ext uri="{FF2B5EF4-FFF2-40B4-BE49-F238E27FC236}">
                  <a16:creationId xmlns:a16="http://schemas.microsoft.com/office/drawing/2014/main" id="{392FE5C5-D0CF-4510-A804-71D3C911A079}"/>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3" name="Freihandform: Form 42">
              <a:extLst>
                <a:ext uri="{FF2B5EF4-FFF2-40B4-BE49-F238E27FC236}">
                  <a16:creationId xmlns:a16="http://schemas.microsoft.com/office/drawing/2014/main" id="{A3ED9E39-4711-48E9-8558-4755F15B8B6F}"/>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8AFD777C-D730-45F7-A3B7-E030F22E17A4}"/>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4D285B59-A13B-4458-BFCF-63B5F4991F7E}"/>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5EFFDF8D-2391-4020-809E-16747077E28A}"/>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501CFDA4-3C55-4947-8C97-CC597D005BE8}"/>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45333559-043D-4D6F-87F5-54068526DE8B}"/>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B9B15140-0B53-406F-BE47-4408E195A814}"/>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E1A4C001-25DF-458A-A1BF-1DB9B29B3C93}"/>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1660BE41-7F9D-4948-8572-B81B0BA63205}"/>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1216ED70-586B-4F89-AEB2-EDA3BEFA7654}"/>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58913DFD-FCEC-46F8-8B2C-99603D4B97EE}"/>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A751B58C-17EE-4B82-A255-41E4D96EFAA2}"/>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EA0FE899-EEAF-42E0-93D3-03DC3D9FF5EF}"/>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8CFC5D9F-1D55-4A44-82AA-3A0F721A28ED}"/>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33" name="Rechteck 32">
            <a:extLst>
              <a:ext uri="{FF2B5EF4-FFF2-40B4-BE49-F238E27FC236}">
                <a16:creationId xmlns:a16="http://schemas.microsoft.com/office/drawing/2014/main" id="{D4263FB7-CF80-476E-9081-942632E44B34}"/>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Tree>
    <p:extLst>
      <p:ext uri="{BB962C8B-B14F-4D97-AF65-F5344CB8AC3E}">
        <p14:creationId xmlns:p14="http://schemas.microsoft.com/office/powerpoint/2010/main" val="31819357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74" name="Rechteck 73">
            <a:extLst>
              <a:ext uri="{FF2B5EF4-FFF2-40B4-BE49-F238E27FC236}">
                <a16:creationId xmlns:a16="http://schemas.microsoft.com/office/drawing/2014/main" id="{3C50F3C2-CB28-4A65-9C75-4FE77FAEC969}"/>
              </a:ext>
            </a:extLst>
          </p:cNvPr>
          <p:cNvSpPr/>
          <p:nvPr userDrawn="1"/>
        </p:nvSpPr>
        <p:spPr>
          <a:xfrm>
            <a:off x="410588" y="0"/>
            <a:ext cx="3523646"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38" name="Textplatzhalter 7">
            <a:extLst>
              <a:ext uri="{FF2B5EF4-FFF2-40B4-BE49-F238E27FC236}">
                <a16:creationId xmlns:a16="http://schemas.microsoft.com/office/drawing/2014/main" id="{991A2647-5090-4A69-B3B1-B2BD2E14DC08}"/>
              </a:ext>
            </a:extLst>
          </p:cNvPr>
          <p:cNvSpPr>
            <a:spLocks noGrp="1"/>
          </p:cNvSpPr>
          <p:nvPr>
            <p:ph type="body" sz="quarter" idx="26" hasCustomPrompt="1"/>
          </p:nvPr>
        </p:nvSpPr>
        <p:spPr>
          <a:xfrm>
            <a:off x="4919546" y="1067157"/>
            <a:ext cx="6366159" cy="4882435"/>
          </a:xfrm>
        </p:spPr>
        <p:txBody>
          <a:bodyPr lIns="0" rIns="0" bIns="0"/>
          <a:lstStyle>
            <a:lvl1pPr marL="0" marR="0" indent="0" algn="l" defTabSz="914400" rtl="0" eaLnBrk="1" fontAlgn="auto" latinLnBrk="0" hangingPunct="1">
              <a:lnSpc>
                <a:spcPct val="150000"/>
              </a:lnSpc>
              <a:spcBef>
                <a:spcPts val="600"/>
              </a:spcBef>
              <a:spcAft>
                <a:spcPts val="600"/>
              </a:spcAft>
              <a:buClrTx/>
              <a:buSzTx/>
              <a:buFont typeface="Arial" panose="020B0604020202020204" pitchFamily="34" charset="0"/>
              <a:buNone/>
              <a:tabLst/>
              <a:defRPr sz="2000" b="0">
                <a:latin typeface="+mj-lt"/>
              </a:defRPr>
            </a:lvl1pPr>
            <a:lvl2pPr marL="0" indent="0">
              <a:lnSpc>
                <a:spcPct val="150000"/>
              </a:lnSpc>
              <a:buNone/>
              <a:defRPr sz="2000" b="1">
                <a:latin typeface="+mj-lt"/>
              </a:defRPr>
            </a:lvl2pPr>
            <a:lvl3pPr marL="0" indent="0">
              <a:lnSpc>
                <a:spcPct val="150000"/>
              </a:lnSpc>
              <a:buNone/>
              <a:defRPr sz="2000" b="1">
                <a:latin typeface="+mj-lt"/>
              </a:defRPr>
            </a:lvl3pPr>
            <a:lvl4pPr>
              <a:lnSpc>
                <a:spcPct val="150000"/>
              </a:lnSpc>
              <a:defRPr sz="2000"/>
            </a:lvl4pPr>
            <a:lvl5pPr>
              <a:lnSpc>
                <a:spcPct val="150000"/>
              </a:lnSpc>
              <a:defRPr sz="2000" b="1">
                <a:latin typeface="+mj-lt"/>
              </a:defRPr>
            </a:lvl5pPr>
            <a:lvl6pPr marL="0" indent="0">
              <a:lnSpc>
                <a:spcPct val="150000"/>
              </a:lnSpc>
              <a:buNone/>
              <a:defRPr sz="2000" b="1">
                <a:latin typeface="+mj-lt"/>
              </a:defRPr>
            </a:lvl6pPr>
            <a:lvl7pPr marL="0" indent="0">
              <a:lnSpc>
                <a:spcPct val="150000"/>
              </a:lnSpc>
              <a:buNone/>
              <a:defRPr sz="2000" b="1">
                <a:latin typeface="+mj-lt"/>
              </a:defRPr>
            </a:lvl7pPr>
            <a:lvl8pPr>
              <a:lnSpc>
                <a:spcPct val="150000"/>
              </a:lnSpc>
              <a:defRPr sz="2000"/>
            </a:lvl8pPr>
            <a:lvl9pPr>
              <a:lnSpc>
                <a:spcPct val="150000"/>
              </a:lnSpc>
              <a:defRPr b="0"/>
            </a:lvl9pPr>
          </a:lstStyle>
          <a:p>
            <a:pPr lvl="8"/>
            <a:r>
              <a:rPr lang="de-DE" dirty="0"/>
              <a:t>Insert </a:t>
            </a:r>
            <a:r>
              <a:rPr lang="de-DE" dirty="0" err="1"/>
              <a:t>text</a:t>
            </a:r>
            <a:endParaRPr lang="de-DE" dirty="0"/>
          </a:p>
          <a:p>
            <a:pPr lvl="0"/>
            <a:r>
              <a:rPr lang="de-DE" dirty="0"/>
              <a:t>Insert </a:t>
            </a:r>
            <a:r>
              <a:rPr lang="de-DE" dirty="0" err="1"/>
              <a:t>text</a:t>
            </a:r>
            <a:endParaRPr lang="de-DE" dirty="0"/>
          </a:p>
          <a:p>
            <a:pPr lvl="8"/>
            <a:r>
              <a:rPr lang="de-DE" dirty="0"/>
              <a:t>Insert </a:t>
            </a:r>
            <a:r>
              <a:rPr lang="de-DE" dirty="0" err="1"/>
              <a:t>text</a:t>
            </a:r>
            <a:endParaRPr lang="de-DE" dirty="0"/>
          </a:p>
          <a:p>
            <a:pPr lvl="8"/>
            <a:r>
              <a:rPr lang="de-DE" dirty="0"/>
              <a:t>Insert </a:t>
            </a:r>
            <a:r>
              <a:rPr lang="de-DE" dirty="0" err="1"/>
              <a:t>text</a:t>
            </a:r>
            <a:endParaRPr lang="de-DE" dirty="0"/>
          </a:p>
          <a:p>
            <a:pPr lvl="8"/>
            <a:r>
              <a:rPr lang="de-DE" dirty="0"/>
              <a:t>Insert </a:t>
            </a:r>
            <a:r>
              <a:rPr lang="de-DE" dirty="0" err="1"/>
              <a:t>text</a:t>
            </a:r>
            <a:endParaRPr lang="de-DE" dirty="0"/>
          </a:p>
          <a:p>
            <a:pPr lvl="8"/>
            <a:r>
              <a:rPr lang="de-DE" dirty="0"/>
              <a:t>Insert </a:t>
            </a:r>
            <a:r>
              <a:rPr lang="de-DE" dirty="0" err="1"/>
              <a:t>text</a:t>
            </a:r>
            <a:endParaRPr lang="de-DE" dirty="0"/>
          </a:p>
          <a:p>
            <a:pPr lvl="8"/>
            <a:r>
              <a:rPr lang="de-DE" dirty="0"/>
              <a:t>Insert </a:t>
            </a:r>
            <a:r>
              <a:rPr lang="de-DE" dirty="0" err="1"/>
              <a:t>text</a:t>
            </a:r>
            <a:endParaRPr lang="de-DE" dirty="0"/>
          </a:p>
          <a:p>
            <a:pPr lvl="8"/>
            <a:r>
              <a:rPr lang="de-DE" dirty="0"/>
              <a:t>Insert </a:t>
            </a:r>
            <a:r>
              <a:rPr lang="de-DE" dirty="0" err="1"/>
              <a:t>text</a:t>
            </a:r>
            <a:endParaRPr lang="de-DE" dirty="0"/>
          </a:p>
        </p:txBody>
      </p:sp>
      <p:sp>
        <p:nvSpPr>
          <p:cNvPr id="41" name="Textplatzhalter 7">
            <a:extLst>
              <a:ext uri="{FF2B5EF4-FFF2-40B4-BE49-F238E27FC236}">
                <a16:creationId xmlns:a16="http://schemas.microsoft.com/office/drawing/2014/main" id="{F70DD925-38D2-49FC-B34E-950A7F38FEE8}"/>
              </a:ext>
            </a:extLst>
          </p:cNvPr>
          <p:cNvSpPr>
            <a:spLocks noGrp="1"/>
          </p:cNvSpPr>
          <p:nvPr>
            <p:ph type="body" sz="quarter" idx="14" hasCustomPrompt="1"/>
          </p:nvPr>
        </p:nvSpPr>
        <p:spPr>
          <a:xfrm>
            <a:off x="4332289" y="1067158"/>
            <a:ext cx="494928" cy="4882459"/>
          </a:xfrm>
        </p:spPr>
        <p:txBody>
          <a:bodyPr lIns="0" rIns="0" bIns="0"/>
          <a:lstStyle>
            <a:lvl1pPr>
              <a:lnSpc>
                <a:spcPct val="150000"/>
              </a:lnSpc>
              <a:defRPr sz="2000" b="0">
                <a:latin typeface="+mn-lt"/>
              </a:defRPr>
            </a:lvl1pPr>
            <a:lvl2pPr marL="0" indent="0">
              <a:lnSpc>
                <a:spcPct val="150000"/>
              </a:lnSpc>
              <a:spcBef>
                <a:spcPts val="600"/>
              </a:spcBef>
              <a:spcAft>
                <a:spcPts val="600"/>
              </a:spcAft>
              <a:buNone/>
              <a:defRPr sz="2000" b="0">
                <a:latin typeface="+mn-lt"/>
              </a:defRPr>
            </a:lvl2pPr>
            <a:lvl3pPr marL="0" indent="0">
              <a:lnSpc>
                <a:spcPct val="150000"/>
              </a:lnSpc>
              <a:buNone/>
              <a:defRPr sz="2000"/>
            </a:lvl3pPr>
            <a:lvl4pPr>
              <a:lnSpc>
                <a:spcPct val="150000"/>
              </a:lnSpc>
              <a:defRPr sz="2000" b="0">
                <a:latin typeface="+mn-lt"/>
              </a:defRPr>
            </a:lvl4pPr>
            <a:lvl5pPr>
              <a:lnSpc>
                <a:spcPct val="150000"/>
              </a:lnSpc>
              <a:defRPr sz="2000"/>
            </a:lvl5pPr>
            <a:lvl6pPr marL="0" indent="0">
              <a:lnSpc>
                <a:spcPct val="150000"/>
              </a:lnSpc>
              <a:buNone/>
              <a:defRPr sz="2000"/>
            </a:lvl6pPr>
            <a:lvl7pPr marL="0" indent="0">
              <a:lnSpc>
                <a:spcPct val="150000"/>
              </a:lnSpc>
              <a:buNone/>
              <a:defRPr sz="2000"/>
            </a:lvl7pPr>
            <a:lvl8pPr>
              <a:lnSpc>
                <a:spcPct val="150000"/>
              </a:lnSpc>
              <a:defRPr sz="2000" b="0">
                <a:latin typeface="+mn-lt"/>
              </a:defRPr>
            </a:lvl8pPr>
            <a:lvl9pPr>
              <a:lnSpc>
                <a:spcPct val="150000"/>
              </a:lnSpc>
              <a:defRPr b="0">
                <a:latin typeface="+mn-lt"/>
              </a:defRPr>
            </a:lvl9pPr>
          </a:lstStyle>
          <a:p>
            <a:pPr lvl="0"/>
            <a:r>
              <a:rPr lang="de-DE" dirty="0"/>
              <a:t>01</a:t>
            </a:r>
          </a:p>
          <a:p>
            <a:pPr lvl="0"/>
            <a:r>
              <a:rPr lang="de-DE" dirty="0"/>
              <a:t>02</a:t>
            </a:r>
          </a:p>
          <a:p>
            <a:pPr lvl="0"/>
            <a:r>
              <a:rPr lang="de-DE" dirty="0"/>
              <a:t>03</a:t>
            </a:r>
          </a:p>
          <a:p>
            <a:pPr lvl="0"/>
            <a:r>
              <a:rPr lang="de-DE" dirty="0"/>
              <a:t>04</a:t>
            </a:r>
          </a:p>
          <a:p>
            <a:pPr lvl="0"/>
            <a:r>
              <a:rPr lang="de-DE" dirty="0"/>
              <a:t>05</a:t>
            </a:r>
          </a:p>
          <a:p>
            <a:pPr lvl="0"/>
            <a:r>
              <a:rPr lang="de-DE" dirty="0"/>
              <a:t>06</a:t>
            </a:r>
          </a:p>
          <a:p>
            <a:pPr lvl="0"/>
            <a:r>
              <a:rPr lang="de-DE" dirty="0"/>
              <a:t>07</a:t>
            </a:r>
          </a:p>
          <a:p>
            <a:pPr lvl="0"/>
            <a:r>
              <a:rPr lang="de-DE" dirty="0"/>
              <a:t>08</a:t>
            </a:r>
          </a:p>
        </p:txBody>
      </p:sp>
      <p:sp>
        <p:nvSpPr>
          <p:cNvPr id="42" name="Textplatzhalter 7">
            <a:extLst>
              <a:ext uri="{FF2B5EF4-FFF2-40B4-BE49-F238E27FC236}">
                <a16:creationId xmlns:a16="http://schemas.microsoft.com/office/drawing/2014/main" id="{79FB2800-020C-4D56-B50E-CF0724EE3069}"/>
              </a:ext>
            </a:extLst>
          </p:cNvPr>
          <p:cNvSpPr>
            <a:spLocks noGrp="1"/>
          </p:cNvSpPr>
          <p:nvPr>
            <p:ph type="body" sz="quarter" idx="27" hasCustomPrompt="1"/>
          </p:nvPr>
        </p:nvSpPr>
        <p:spPr>
          <a:xfrm>
            <a:off x="11361906" y="1067080"/>
            <a:ext cx="422107" cy="4882428"/>
          </a:xfrm>
        </p:spPr>
        <p:txBody>
          <a:bodyPr lIns="0" rIns="0" bIns="0"/>
          <a:lstStyle>
            <a:lvl1pPr>
              <a:lnSpc>
                <a:spcPct val="150000"/>
              </a:lnSpc>
              <a:defRPr sz="2000" b="0">
                <a:solidFill>
                  <a:schemeClr val="bg2">
                    <a:lumMod val="50000"/>
                  </a:schemeClr>
                </a:solidFill>
                <a:latin typeface="+mn-lt"/>
              </a:defRPr>
            </a:lvl1pPr>
            <a:lvl2pPr marL="0" indent="0">
              <a:lnSpc>
                <a:spcPct val="150000"/>
              </a:lnSpc>
              <a:buNone/>
              <a:defRPr sz="2000" b="0">
                <a:solidFill>
                  <a:schemeClr val="bg2">
                    <a:lumMod val="50000"/>
                  </a:schemeClr>
                </a:solidFill>
                <a:latin typeface="+mn-lt"/>
              </a:defRPr>
            </a:lvl2pPr>
            <a:lvl3pPr marL="0" indent="0">
              <a:lnSpc>
                <a:spcPct val="150000"/>
              </a:lnSpc>
              <a:buNone/>
              <a:defRPr sz="2000">
                <a:solidFill>
                  <a:schemeClr val="bg2">
                    <a:lumMod val="50000"/>
                  </a:schemeClr>
                </a:solidFill>
              </a:defRPr>
            </a:lvl3pPr>
            <a:lvl4pPr>
              <a:lnSpc>
                <a:spcPct val="150000"/>
              </a:lnSpc>
              <a:defRPr sz="2000" b="0">
                <a:solidFill>
                  <a:schemeClr val="bg2">
                    <a:lumMod val="50000"/>
                  </a:schemeClr>
                </a:solidFill>
              </a:defRPr>
            </a:lvl4pPr>
            <a:lvl5pPr>
              <a:lnSpc>
                <a:spcPct val="150000"/>
              </a:lnSpc>
              <a:defRPr sz="2000">
                <a:solidFill>
                  <a:schemeClr val="bg2">
                    <a:lumMod val="50000"/>
                  </a:schemeClr>
                </a:solidFill>
              </a:defRPr>
            </a:lvl5pPr>
            <a:lvl6pPr marL="0" indent="0">
              <a:lnSpc>
                <a:spcPct val="150000"/>
              </a:lnSpc>
              <a:buNone/>
              <a:defRPr sz="2000">
                <a:solidFill>
                  <a:schemeClr val="bg2">
                    <a:lumMod val="50000"/>
                  </a:schemeClr>
                </a:solidFill>
              </a:defRPr>
            </a:lvl6pPr>
            <a:lvl7pPr marL="0" indent="0">
              <a:lnSpc>
                <a:spcPct val="150000"/>
              </a:lnSpc>
              <a:buNone/>
              <a:defRPr sz="2000">
                <a:solidFill>
                  <a:schemeClr val="bg2">
                    <a:lumMod val="50000"/>
                  </a:schemeClr>
                </a:solidFill>
              </a:defRPr>
            </a:lvl7pPr>
            <a:lvl8pPr>
              <a:lnSpc>
                <a:spcPct val="150000"/>
              </a:lnSpc>
              <a:defRPr sz="2000" b="0">
                <a:solidFill>
                  <a:schemeClr val="bg2">
                    <a:lumMod val="50000"/>
                  </a:schemeClr>
                </a:solidFill>
                <a:latin typeface="+mn-lt"/>
              </a:defRPr>
            </a:lvl8pPr>
            <a:lvl9pPr>
              <a:lnSpc>
                <a:spcPct val="150000"/>
              </a:lnSpc>
              <a:defRPr b="0">
                <a:solidFill>
                  <a:schemeClr val="bg2">
                    <a:lumMod val="50000"/>
                  </a:schemeClr>
                </a:solidFill>
                <a:latin typeface="+mn-lt"/>
              </a:defRPr>
            </a:lvl9pPr>
          </a:lstStyle>
          <a:p>
            <a:pPr lvl="0"/>
            <a:r>
              <a:rPr lang="de-DE" dirty="0"/>
              <a:t>01</a:t>
            </a:r>
          </a:p>
          <a:p>
            <a:pPr lvl="0"/>
            <a:r>
              <a:rPr lang="de-DE" dirty="0"/>
              <a:t>02</a:t>
            </a:r>
          </a:p>
          <a:p>
            <a:pPr lvl="0"/>
            <a:r>
              <a:rPr lang="de-DE" dirty="0"/>
              <a:t>03</a:t>
            </a:r>
          </a:p>
          <a:p>
            <a:pPr lvl="0"/>
            <a:r>
              <a:rPr lang="de-DE" dirty="0"/>
              <a:t>04</a:t>
            </a:r>
          </a:p>
          <a:p>
            <a:pPr lvl="0"/>
            <a:r>
              <a:rPr lang="de-DE" dirty="0"/>
              <a:t>05</a:t>
            </a:r>
          </a:p>
          <a:p>
            <a:pPr lvl="0"/>
            <a:r>
              <a:rPr lang="de-DE" dirty="0"/>
              <a:t>06</a:t>
            </a:r>
          </a:p>
          <a:p>
            <a:pPr lvl="0"/>
            <a:r>
              <a:rPr lang="de-DE" dirty="0"/>
              <a:t>07</a:t>
            </a:r>
          </a:p>
          <a:p>
            <a:pPr lvl="0"/>
            <a:r>
              <a:rPr lang="de-DE" dirty="0"/>
              <a:t>08</a:t>
            </a:r>
          </a:p>
        </p:txBody>
      </p:sp>
      <p:sp>
        <p:nvSpPr>
          <p:cNvPr id="62" name="Textplatzhalter 7">
            <a:extLst>
              <a:ext uri="{FF2B5EF4-FFF2-40B4-BE49-F238E27FC236}">
                <a16:creationId xmlns:a16="http://schemas.microsoft.com/office/drawing/2014/main" id="{E9813B0D-F112-4C28-88CB-4BED0F5B7383}"/>
              </a:ext>
            </a:extLst>
          </p:cNvPr>
          <p:cNvSpPr>
            <a:spLocks noGrp="1"/>
          </p:cNvSpPr>
          <p:nvPr>
            <p:ph type="body" sz="quarter" idx="25" hasCustomPrompt="1"/>
          </p:nvPr>
        </p:nvSpPr>
        <p:spPr>
          <a:xfrm>
            <a:off x="407988" y="536857"/>
            <a:ext cx="3526245" cy="3386312"/>
          </a:xfrm>
          <a:ln w="38100">
            <a:noFill/>
          </a:ln>
        </p:spPr>
        <p:txBody>
          <a:bodyPr wrap="square" lIns="180000" tIns="0" rIns="180000" bIns="0">
            <a:spAutoFit/>
          </a:bodyPr>
          <a:lstStyle>
            <a:lvl1pPr algn="l">
              <a:lnSpc>
                <a:spcPct val="110000"/>
              </a:lnSpc>
              <a:spcBef>
                <a:spcPts val="600"/>
              </a:spcBef>
              <a:spcAft>
                <a:spcPts val="600"/>
              </a:spcAft>
              <a:defRPr sz="3000" b="0">
                <a:solidFill>
                  <a:schemeClr val="bg1"/>
                </a:solidFill>
                <a:latin typeface="+mj-lt"/>
              </a:defRPr>
            </a:lvl1pPr>
            <a:lvl2pPr marL="0" indent="0">
              <a:lnSpc>
                <a:spcPct val="110000"/>
              </a:lnSpc>
              <a:spcBef>
                <a:spcPts val="600"/>
              </a:spcBef>
              <a:spcAft>
                <a:spcPts val="600"/>
              </a:spcAft>
              <a:buNone/>
              <a:defRPr sz="2000" b="0">
                <a:solidFill>
                  <a:schemeClr val="bg1"/>
                </a:solidFill>
                <a:latin typeface="+mj-lt"/>
              </a:defRPr>
            </a:lvl2pPr>
            <a:lvl3pPr marL="0" indent="0">
              <a:buNone/>
              <a:defRPr sz="1400">
                <a:solidFill>
                  <a:schemeClr val="bg2"/>
                </a:solidFill>
              </a:defRPr>
            </a:lvl3pPr>
            <a:lvl4pPr marL="234000" marR="0" indent="-234000" algn="l" defTabSz="914400" rtl="0" eaLnBrk="1" fontAlgn="auto" latinLnBrk="0" hangingPunct="1">
              <a:lnSpc>
                <a:spcPct val="110000"/>
              </a:lnSpc>
              <a:spcBef>
                <a:spcPts val="600"/>
              </a:spcBef>
              <a:spcAft>
                <a:spcPts val="600"/>
              </a:spcAft>
              <a:buClrTx/>
              <a:buSzTx/>
              <a:buFont typeface="Avenir Next" panose="020B0403020202020204" pitchFamily="34" charset="0"/>
              <a:buChar char="−"/>
              <a:tabLst/>
              <a:defRPr sz="1400" b="0">
                <a:solidFill>
                  <a:schemeClr val="bg2"/>
                </a:solidFill>
                <a:latin typeface="+mn-lt"/>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Agenda: </a:t>
            </a:r>
            <a:r>
              <a:rPr lang="de-DE" dirty="0" err="1"/>
              <a:t>insert</a:t>
            </a:r>
            <a:r>
              <a:rPr lang="de-DE" dirty="0"/>
              <a:t> </a:t>
            </a:r>
            <a:r>
              <a:rPr lang="de-DE" dirty="0" err="1"/>
              <a:t>your</a:t>
            </a:r>
            <a:r>
              <a:rPr lang="de-DE" dirty="0"/>
              <a:t> title</a:t>
            </a:r>
          </a:p>
          <a:p>
            <a:pPr lvl="1"/>
            <a:r>
              <a:rPr lang="de-DE" dirty="0" err="1"/>
              <a:t>Subtitle</a:t>
            </a:r>
            <a:endParaRPr lang="de-DE" dirty="0"/>
          </a:p>
          <a:p>
            <a:pPr lvl="2"/>
            <a:r>
              <a:rPr lang="de-DE" dirty="0"/>
              <a:t>Text.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a:t>
            </a:r>
          </a:p>
          <a:p>
            <a:pPr marL="285750" marR="0" lvl="3" indent="-285750" algn="l" defTabSz="914400" rtl="0" eaLnBrk="1" fontAlgn="auto" latinLnBrk="0" hangingPunct="1">
              <a:lnSpc>
                <a:spcPct val="110000"/>
              </a:lnSpc>
              <a:spcBef>
                <a:spcPts val="600"/>
              </a:spcBef>
              <a:spcAft>
                <a:spcPts val="600"/>
              </a:spcAft>
              <a:buClrTx/>
              <a:buSzTx/>
              <a:tabLst/>
              <a:defRPr/>
            </a:pPr>
            <a:r>
              <a:rPr lang="de-DE" dirty="0" err="1"/>
              <a:t>Fourth</a:t>
            </a:r>
            <a:r>
              <a:rPr lang="de-DE" dirty="0"/>
              <a:t> </a:t>
            </a:r>
            <a:r>
              <a:rPr lang="de-DE" dirty="0" err="1"/>
              <a:t>level</a:t>
            </a:r>
            <a:r>
              <a:rPr lang="de-DE" dirty="0"/>
              <a:t>. </a:t>
            </a:r>
            <a:r>
              <a:rPr lang="de-DE" dirty="0" err="1"/>
              <a:t>Bulletpoints</a:t>
            </a:r>
            <a:r>
              <a:rPr lang="de-DE" dirty="0"/>
              <a:t>.</a:t>
            </a:r>
          </a:p>
          <a:p>
            <a:pPr lvl="3"/>
            <a:endParaRPr lang="de-DE" dirty="0"/>
          </a:p>
        </p:txBody>
      </p:sp>
      <p:grpSp>
        <p:nvGrpSpPr>
          <p:cNvPr id="113" name="Grafik 42">
            <a:extLst>
              <a:ext uri="{FF2B5EF4-FFF2-40B4-BE49-F238E27FC236}">
                <a16:creationId xmlns:a16="http://schemas.microsoft.com/office/drawing/2014/main" id="{5811B985-3AA2-43BF-8955-7242D0C62703}"/>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114" name="Freihandform: Form 113">
              <a:extLst>
                <a:ext uri="{FF2B5EF4-FFF2-40B4-BE49-F238E27FC236}">
                  <a16:creationId xmlns:a16="http://schemas.microsoft.com/office/drawing/2014/main" id="{C64A0F87-B056-485C-859C-3DA8613E2997}"/>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115" name="Freihandform: Form 114">
              <a:extLst>
                <a:ext uri="{FF2B5EF4-FFF2-40B4-BE49-F238E27FC236}">
                  <a16:creationId xmlns:a16="http://schemas.microsoft.com/office/drawing/2014/main" id="{36E06DEF-7271-4ED8-B521-AC3E2B9D6D2C}"/>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116" name="Freihandform: Form 115">
              <a:extLst>
                <a:ext uri="{FF2B5EF4-FFF2-40B4-BE49-F238E27FC236}">
                  <a16:creationId xmlns:a16="http://schemas.microsoft.com/office/drawing/2014/main" id="{D06933D3-85F9-4953-B496-614985C38F0C}"/>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17" name="Freihandform: Form 116">
              <a:extLst>
                <a:ext uri="{FF2B5EF4-FFF2-40B4-BE49-F238E27FC236}">
                  <a16:creationId xmlns:a16="http://schemas.microsoft.com/office/drawing/2014/main" id="{0DA4B325-E9EE-447C-A529-23DDD76440F7}"/>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118" name="Freihandform: Form 117">
              <a:extLst>
                <a:ext uri="{FF2B5EF4-FFF2-40B4-BE49-F238E27FC236}">
                  <a16:creationId xmlns:a16="http://schemas.microsoft.com/office/drawing/2014/main" id="{797F52E2-1D16-42F0-8289-6FEC7A4DC578}"/>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119" name="Freihandform: Form 118">
              <a:extLst>
                <a:ext uri="{FF2B5EF4-FFF2-40B4-BE49-F238E27FC236}">
                  <a16:creationId xmlns:a16="http://schemas.microsoft.com/office/drawing/2014/main" id="{7DEC10F0-21A9-44F5-91C5-6193A6EBA0E7}"/>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120" name="Freihandform: Form 119">
              <a:extLst>
                <a:ext uri="{FF2B5EF4-FFF2-40B4-BE49-F238E27FC236}">
                  <a16:creationId xmlns:a16="http://schemas.microsoft.com/office/drawing/2014/main" id="{FD53BF37-8F4A-43BC-82BD-9E425CD1795D}"/>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121" name="Freihandform: Form 120">
              <a:extLst>
                <a:ext uri="{FF2B5EF4-FFF2-40B4-BE49-F238E27FC236}">
                  <a16:creationId xmlns:a16="http://schemas.microsoft.com/office/drawing/2014/main" id="{BABA154D-88A9-42CA-9250-FD3565CC0CE3}"/>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22" name="Freihandform: Form 121">
              <a:extLst>
                <a:ext uri="{FF2B5EF4-FFF2-40B4-BE49-F238E27FC236}">
                  <a16:creationId xmlns:a16="http://schemas.microsoft.com/office/drawing/2014/main" id="{A989F12E-9EB0-4692-B1D7-FCB9FAC71D62}"/>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37" name="Foliennummernplatzhalter 3">
            <a:extLst>
              <a:ext uri="{FF2B5EF4-FFF2-40B4-BE49-F238E27FC236}">
                <a16:creationId xmlns:a16="http://schemas.microsoft.com/office/drawing/2014/main" id="{41EE7C9E-2942-45FB-9CA2-F1C5F817A10B}"/>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39" name="Rechteck 38">
            <a:extLst>
              <a:ext uri="{FF2B5EF4-FFF2-40B4-BE49-F238E27FC236}">
                <a16:creationId xmlns:a16="http://schemas.microsoft.com/office/drawing/2014/main" id="{1D130709-40AC-453B-87F0-43A627217DC2}"/>
              </a:ext>
            </a:extLst>
          </p:cNvPr>
          <p:cNvSpPr/>
          <p:nvPr userDrawn="1"/>
        </p:nvSpPr>
        <p:spPr>
          <a:xfrm>
            <a:off x="410946" y="6806816"/>
            <a:ext cx="35244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grpSp>
        <p:nvGrpSpPr>
          <p:cNvPr id="40" name="Grafik 41">
            <a:extLst>
              <a:ext uri="{FF2B5EF4-FFF2-40B4-BE49-F238E27FC236}">
                <a16:creationId xmlns:a16="http://schemas.microsoft.com/office/drawing/2014/main" id="{97BC964A-231F-431E-98F9-51BF7183F15A}"/>
              </a:ext>
            </a:extLst>
          </p:cNvPr>
          <p:cNvGrpSpPr>
            <a:grpSpLocks noChangeAspect="1"/>
          </p:cNvGrpSpPr>
          <p:nvPr userDrawn="1"/>
        </p:nvGrpSpPr>
        <p:grpSpPr>
          <a:xfrm>
            <a:off x="9736110" y="6531186"/>
            <a:ext cx="1851051" cy="99092"/>
            <a:chOff x="8662539" y="6357523"/>
            <a:chExt cx="3121473" cy="167102"/>
          </a:xfrm>
          <a:solidFill>
            <a:schemeClr val="tx2"/>
          </a:solidFill>
          <a:effectLst/>
        </p:grpSpPr>
        <p:sp>
          <p:nvSpPr>
            <p:cNvPr id="43" name="Freihandform: Form 42">
              <a:extLst>
                <a:ext uri="{FF2B5EF4-FFF2-40B4-BE49-F238E27FC236}">
                  <a16:creationId xmlns:a16="http://schemas.microsoft.com/office/drawing/2014/main" id="{8E5B6016-AF39-43F3-BB03-800383A393AB}"/>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AA4DDC48-281C-4435-8D2B-15151ECB9CF4}"/>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A85FB1F7-A0AC-443A-9EB2-CB6FE99290EA}"/>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B076F591-AABD-48A1-8AA5-880A736511EF}"/>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E4622AEC-B811-4AD4-9A00-D2F560898E21}"/>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7FBC4AFB-BE2C-4329-A9FA-6606921D9D38}"/>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DC669B2C-A7F7-4573-A9BB-13FEEFCB3E15}"/>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DDEC02CE-816A-45DC-83A2-F25C1654D25B}"/>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72229B87-F4C1-4EBA-BE40-81A254A13FE2}"/>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5D383F70-A8B8-4BF2-A467-065BD3A6A6EB}"/>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BA64940F-2491-459A-9838-7558AC79B953}"/>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F70A55A7-AD6D-4746-88BE-A14A050FF163}"/>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3EC5B19B-E65B-42AF-A276-09B09ED44531}"/>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87EC3310-D9C2-4B5D-BAD9-0044B3A10B62}"/>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7" name="Freihandform: Form 56">
              <a:extLst>
                <a:ext uri="{FF2B5EF4-FFF2-40B4-BE49-F238E27FC236}">
                  <a16:creationId xmlns:a16="http://schemas.microsoft.com/office/drawing/2014/main" id="{99F660DB-8541-4E66-813C-5F750C763253}"/>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8" name="Freihandform: Form 57">
              <a:extLst>
                <a:ext uri="{FF2B5EF4-FFF2-40B4-BE49-F238E27FC236}">
                  <a16:creationId xmlns:a16="http://schemas.microsoft.com/office/drawing/2014/main" id="{D321461D-052F-46F7-8E5B-8807F6F2F6E3}"/>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9" name="Freihandform: Form 58">
              <a:extLst>
                <a:ext uri="{FF2B5EF4-FFF2-40B4-BE49-F238E27FC236}">
                  <a16:creationId xmlns:a16="http://schemas.microsoft.com/office/drawing/2014/main" id="{77039C5D-E241-4F64-9F55-50FE750693FC}"/>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0" name="Freihandform: Form 59">
              <a:extLst>
                <a:ext uri="{FF2B5EF4-FFF2-40B4-BE49-F238E27FC236}">
                  <a16:creationId xmlns:a16="http://schemas.microsoft.com/office/drawing/2014/main" id="{1B158E08-824D-46F9-BA37-26D0FD3FAA1C}"/>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Tree>
    <p:extLst>
      <p:ext uri="{BB962C8B-B14F-4D97-AF65-F5344CB8AC3E}">
        <p14:creationId xmlns:p14="http://schemas.microsoft.com/office/powerpoint/2010/main" val="571622785"/>
      </p:ext>
    </p:extLst>
  </p:cSld>
  <p:clrMapOvr>
    <a:masterClrMapping/>
  </p:clrMapOvr>
  <p:extLst>
    <p:ext uri="{DCECCB84-F9BA-43D5-87BE-67443E8EF086}">
      <p15:sldGuideLst xmlns:p15="http://schemas.microsoft.com/office/powerpoint/2012/main">
        <p15:guide id="1" orient="horz" pos="89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2 columns">
    <p:bg>
      <p:bgPr>
        <a:solidFill>
          <a:schemeClr val="bg1"/>
        </a:solidFill>
        <a:effectLst/>
      </p:bgPr>
    </p:bg>
    <p:spTree>
      <p:nvGrpSpPr>
        <p:cNvPr id="1" name=""/>
        <p:cNvGrpSpPr/>
        <p:nvPr/>
      </p:nvGrpSpPr>
      <p:grpSpPr>
        <a:xfrm>
          <a:off x="0" y="0"/>
          <a:ext cx="0" cy="0"/>
          <a:chOff x="0" y="0"/>
          <a:chExt cx="0" cy="0"/>
        </a:xfrm>
      </p:grpSpPr>
      <p:sp>
        <p:nvSpPr>
          <p:cNvPr id="46" name="Rechteck 45">
            <a:extLst>
              <a:ext uri="{FF2B5EF4-FFF2-40B4-BE49-F238E27FC236}">
                <a16:creationId xmlns:a16="http://schemas.microsoft.com/office/drawing/2014/main" id="{9B506F36-7216-4A55-AD0D-CB0FC02440EF}"/>
              </a:ext>
            </a:extLst>
          </p:cNvPr>
          <p:cNvSpPr/>
          <p:nvPr userDrawn="1"/>
        </p:nvSpPr>
        <p:spPr>
          <a:xfrm>
            <a:off x="8264572" y="0"/>
            <a:ext cx="3519974" cy="6858000"/>
          </a:xfrm>
          <a:prstGeom prst="rect">
            <a:avLst/>
          </a:prstGeom>
          <a:solidFill>
            <a:schemeClr val="bg2"/>
          </a:solidFill>
        </p:spPr>
        <p:txBody>
          <a:bodyPr wrap="none" rtlCol="0" anchor="ctr">
            <a:spAutoFit/>
          </a:bodyPr>
          <a:lstStyle/>
          <a:p>
            <a:pPr algn="l"/>
            <a:endParaRPr lang="en-US" sz="1400" dirty="0"/>
          </a:p>
        </p:txBody>
      </p:sp>
      <p:sp>
        <p:nvSpPr>
          <p:cNvPr id="2" name="Rechteck 1">
            <a:extLst>
              <a:ext uri="{FF2B5EF4-FFF2-40B4-BE49-F238E27FC236}">
                <a16:creationId xmlns:a16="http://schemas.microsoft.com/office/drawing/2014/main" id="{8A79BAB8-681A-457F-8632-F722DC536EE8}"/>
              </a:ext>
            </a:extLst>
          </p:cNvPr>
          <p:cNvSpPr/>
          <p:nvPr userDrawn="1"/>
        </p:nvSpPr>
        <p:spPr>
          <a:xfrm>
            <a:off x="4339739" y="0"/>
            <a:ext cx="3519974" cy="6858000"/>
          </a:xfrm>
          <a:prstGeom prst="rect">
            <a:avLst/>
          </a:prstGeom>
          <a:solidFill>
            <a:schemeClr val="bg2"/>
          </a:solidFill>
        </p:spPr>
        <p:txBody>
          <a:bodyPr wrap="none" rtlCol="0" anchor="ctr">
            <a:spAutoFit/>
          </a:bodyPr>
          <a:lstStyle/>
          <a:p>
            <a:pPr algn="l"/>
            <a:endParaRPr lang="en-US" sz="1400" dirty="0"/>
          </a:p>
        </p:txBody>
      </p:sp>
      <p:sp>
        <p:nvSpPr>
          <p:cNvPr id="39" name="Textplatzhalter 7">
            <a:extLst>
              <a:ext uri="{FF2B5EF4-FFF2-40B4-BE49-F238E27FC236}">
                <a16:creationId xmlns:a16="http://schemas.microsoft.com/office/drawing/2014/main" id="{7D105FE7-45B7-4F21-9165-20F54FA8036E}"/>
              </a:ext>
            </a:extLst>
          </p:cNvPr>
          <p:cNvSpPr>
            <a:spLocks noGrp="1"/>
          </p:cNvSpPr>
          <p:nvPr>
            <p:ph type="body" sz="quarter" idx="13" hasCustomPrompt="1"/>
          </p:nvPr>
        </p:nvSpPr>
        <p:spPr>
          <a:xfrm>
            <a:off x="4332287" y="0"/>
            <a:ext cx="3523645" cy="6057900"/>
          </a:xfrm>
          <a:noFill/>
        </p:spPr>
        <p:txBody>
          <a:bodyPr lIns="180000" tIns="756000" rIns="180000"/>
          <a:lstStyle>
            <a:lvl1pPr>
              <a:defRPr/>
            </a:lvl1pPr>
            <a:lvl2pPr>
              <a:defRPr/>
            </a:lvl2pPr>
            <a:lvl3pPr>
              <a:defRPr/>
            </a:lvl3pPr>
            <a:lvl4pPr>
              <a:defRPr/>
            </a:lvl4pPr>
            <a:lvl5pPr>
              <a:defRPr/>
            </a:lvl5pPr>
          </a:lstStyle>
          <a:p>
            <a:pPr lvl="0"/>
            <a:r>
              <a:rPr lang="de-DE" dirty="0"/>
              <a:t>Insert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en-US" dirty="0"/>
          </a:p>
        </p:txBody>
      </p:sp>
      <p:sp>
        <p:nvSpPr>
          <p:cNvPr id="40" name="Textplatzhalter 7">
            <a:extLst>
              <a:ext uri="{FF2B5EF4-FFF2-40B4-BE49-F238E27FC236}">
                <a16:creationId xmlns:a16="http://schemas.microsoft.com/office/drawing/2014/main" id="{31488064-FBA3-4353-A9FB-9BA27AF07DE7}"/>
              </a:ext>
            </a:extLst>
          </p:cNvPr>
          <p:cNvSpPr>
            <a:spLocks noGrp="1"/>
          </p:cNvSpPr>
          <p:nvPr>
            <p:ph type="body" sz="quarter" idx="26" hasCustomPrompt="1"/>
          </p:nvPr>
        </p:nvSpPr>
        <p:spPr>
          <a:xfrm>
            <a:off x="8256588" y="0"/>
            <a:ext cx="3524824" cy="6057900"/>
          </a:xfrm>
          <a:noFill/>
        </p:spPr>
        <p:txBody>
          <a:bodyPr lIns="180000" tIns="756000" rIns="180000"/>
          <a:lstStyle>
            <a:lvl1pPr>
              <a:defRPr/>
            </a:lvl1pPr>
            <a:lvl2pPr>
              <a:defRPr/>
            </a:lvl2pPr>
            <a:lvl3pPr>
              <a:defRPr/>
            </a:lvl3pPr>
            <a:lvl4pPr>
              <a:defRPr/>
            </a:lvl4pPr>
            <a:lvl5pPr>
              <a:defRPr/>
            </a:lvl5pPr>
          </a:lstStyle>
          <a:p>
            <a:pPr lvl="0"/>
            <a:r>
              <a:rPr lang="de-DE" dirty="0"/>
              <a:t>Insert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en-US" dirty="0"/>
          </a:p>
        </p:txBody>
      </p:sp>
      <p:sp>
        <p:nvSpPr>
          <p:cNvPr id="43" name="Rechteck 42">
            <a:extLst>
              <a:ext uri="{FF2B5EF4-FFF2-40B4-BE49-F238E27FC236}">
                <a16:creationId xmlns:a16="http://schemas.microsoft.com/office/drawing/2014/main" id="{64639735-46F9-4946-A96D-6763D74289F3}"/>
              </a:ext>
            </a:extLst>
          </p:cNvPr>
          <p:cNvSpPr/>
          <p:nvPr userDrawn="1"/>
        </p:nvSpPr>
        <p:spPr>
          <a:xfrm>
            <a:off x="410588" y="0"/>
            <a:ext cx="3523646"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afik 42">
            <a:extLst>
              <a:ext uri="{FF2B5EF4-FFF2-40B4-BE49-F238E27FC236}">
                <a16:creationId xmlns:a16="http://schemas.microsoft.com/office/drawing/2014/main" id="{6A2BE93E-A1B6-4832-A9FA-F2D1F5583D8F}"/>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85" name="Freihandform: Form 84">
              <a:extLst>
                <a:ext uri="{FF2B5EF4-FFF2-40B4-BE49-F238E27FC236}">
                  <a16:creationId xmlns:a16="http://schemas.microsoft.com/office/drawing/2014/main" id="{49BDAE1F-20E0-4545-B9E2-103A61209CEA}"/>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86" name="Freihandform: Form 85">
              <a:extLst>
                <a:ext uri="{FF2B5EF4-FFF2-40B4-BE49-F238E27FC236}">
                  <a16:creationId xmlns:a16="http://schemas.microsoft.com/office/drawing/2014/main" id="{CABD6D13-C70C-4751-9A64-1A57C16F49B6}"/>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87" name="Freihandform: Form 86">
              <a:extLst>
                <a:ext uri="{FF2B5EF4-FFF2-40B4-BE49-F238E27FC236}">
                  <a16:creationId xmlns:a16="http://schemas.microsoft.com/office/drawing/2014/main" id="{EFB4D947-1475-42D2-AEF2-4FB104968C90}"/>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88" name="Freihandform: Form 87">
              <a:extLst>
                <a:ext uri="{FF2B5EF4-FFF2-40B4-BE49-F238E27FC236}">
                  <a16:creationId xmlns:a16="http://schemas.microsoft.com/office/drawing/2014/main" id="{AD01BDAE-BE2F-4C4D-AC45-7142CD335FFB}"/>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89" name="Freihandform: Form 88">
              <a:extLst>
                <a:ext uri="{FF2B5EF4-FFF2-40B4-BE49-F238E27FC236}">
                  <a16:creationId xmlns:a16="http://schemas.microsoft.com/office/drawing/2014/main" id="{04E86A60-5BB9-46FD-B392-563182CED6FE}"/>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90" name="Freihandform: Form 89">
              <a:extLst>
                <a:ext uri="{FF2B5EF4-FFF2-40B4-BE49-F238E27FC236}">
                  <a16:creationId xmlns:a16="http://schemas.microsoft.com/office/drawing/2014/main" id="{699EC7C2-8EE8-4C0A-92A3-B8EBE08F481B}"/>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91" name="Freihandform: Form 90">
              <a:extLst>
                <a:ext uri="{FF2B5EF4-FFF2-40B4-BE49-F238E27FC236}">
                  <a16:creationId xmlns:a16="http://schemas.microsoft.com/office/drawing/2014/main" id="{4B3E1B62-EC4C-4962-9CCC-E4A3DA631422}"/>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92" name="Freihandform: Form 91">
              <a:extLst>
                <a:ext uri="{FF2B5EF4-FFF2-40B4-BE49-F238E27FC236}">
                  <a16:creationId xmlns:a16="http://schemas.microsoft.com/office/drawing/2014/main" id="{A7213E46-6650-4A92-9055-CA4F49F06728}"/>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3" name="Freihandform: Form 92">
              <a:extLst>
                <a:ext uri="{FF2B5EF4-FFF2-40B4-BE49-F238E27FC236}">
                  <a16:creationId xmlns:a16="http://schemas.microsoft.com/office/drawing/2014/main" id="{7870C8B7-DE72-4DCA-A1FE-50EA371BF0C8}"/>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18" name="Foliennummernplatzhalter 3">
            <a:extLst>
              <a:ext uri="{FF2B5EF4-FFF2-40B4-BE49-F238E27FC236}">
                <a16:creationId xmlns:a16="http://schemas.microsoft.com/office/drawing/2014/main" id="{943B908E-1925-4489-892A-449E29DB63D1}"/>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23" name="Rechteck 22">
            <a:extLst>
              <a:ext uri="{FF2B5EF4-FFF2-40B4-BE49-F238E27FC236}">
                <a16:creationId xmlns:a16="http://schemas.microsoft.com/office/drawing/2014/main" id="{AB01D13D-502D-42A6-BCD1-5EA8201397B7}"/>
              </a:ext>
            </a:extLst>
          </p:cNvPr>
          <p:cNvSpPr/>
          <p:nvPr userDrawn="1"/>
        </p:nvSpPr>
        <p:spPr>
          <a:xfrm>
            <a:off x="410946" y="6806816"/>
            <a:ext cx="35244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grpSp>
        <p:nvGrpSpPr>
          <p:cNvPr id="24" name="Grafik 41">
            <a:extLst>
              <a:ext uri="{FF2B5EF4-FFF2-40B4-BE49-F238E27FC236}">
                <a16:creationId xmlns:a16="http://schemas.microsoft.com/office/drawing/2014/main" id="{79169763-256A-4482-A932-CEFD28F46F95}"/>
              </a:ext>
            </a:extLst>
          </p:cNvPr>
          <p:cNvGrpSpPr>
            <a:grpSpLocks noChangeAspect="1"/>
          </p:cNvGrpSpPr>
          <p:nvPr userDrawn="1"/>
        </p:nvGrpSpPr>
        <p:grpSpPr>
          <a:xfrm>
            <a:off x="9736110" y="6531186"/>
            <a:ext cx="1851051" cy="99092"/>
            <a:chOff x="8662539" y="6357523"/>
            <a:chExt cx="3121473" cy="167102"/>
          </a:xfrm>
          <a:solidFill>
            <a:schemeClr val="tx2"/>
          </a:solidFill>
          <a:effectLst/>
        </p:grpSpPr>
        <p:sp>
          <p:nvSpPr>
            <p:cNvPr id="25" name="Freihandform: Form 24">
              <a:extLst>
                <a:ext uri="{FF2B5EF4-FFF2-40B4-BE49-F238E27FC236}">
                  <a16:creationId xmlns:a16="http://schemas.microsoft.com/office/drawing/2014/main" id="{7466C973-B272-437A-9C0E-F736060EACD8}"/>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26" name="Freihandform: Form 25">
              <a:extLst>
                <a:ext uri="{FF2B5EF4-FFF2-40B4-BE49-F238E27FC236}">
                  <a16:creationId xmlns:a16="http://schemas.microsoft.com/office/drawing/2014/main" id="{F132E703-7630-403B-88F4-163200F52AE2}"/>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27" name="Freihandform: Form 26">
              <a:extLst>
                <a:ext uri="{FF2B5EF4-FFF2-40B4-BE49-F238E27FC236}">
                  <a16:creationId xmlns:a16="http://schemas.microsoft.com/office/drawing/2014/main" id="{69C120F5-D357-408A-8268-ECE8D7297200}"/>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28" name="Freihandform: Form 27">
              <a:extLst>
                <a:ext uri="{FF2B5EF4-FFF2-40B4-BE49-F238E27FC236}">
                  <a16:creationId xmlns:a16="http://schemas.microsoft.com/office/drawing/2014/main" id="{E3B0DD94-78AA-49CA-82A9-DF5B64EA9746}"/>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29" name="Freihandform: Form 28">
              <a:extLst>
                <a:ext uri="{FF2B5EF4-FFF2-40B4-BE49-F238E27FC236}">
                  <a16:creationId xmlns:a16="http://schemas.microsoft.com/office/drawing/2014/main" id="{92362224-0A12-487C-9D6D-70F5B43309FD}"/>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0" name="Freihandform: Form 29">
              <a:extLst>
                <a:ext uri="{FF2B5EF4-FFF2-40B4-BE49-F238E27FC236}">
                  <a16:creationId xmlns:a16="http://schemas.microsoft.com/office/drawing/2014/main" id="{1A644309-2597-417F-84AC-F791537AA297}"/>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1" name="Freihandform: Form 30">
              <a:extLst>
                <a:ext uri="{FF2B5EF4-FFF2-40B4-BE49-F238E27FC236}">
                  <a16:creationId xmlns:a16="http://schemas.microsoft.com/office/drawing/2014/main" id="{0FF4255B-AE38-4E76-B08E-31C0886204BF}"/>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2" name="Freihandform: Form 31">
              <a:extLst>
                <a:ext uri="{FF2B5EF4-FFF2-40B4-BE49-F238E27FC236}">
                  <a16:creationId xmlns:a16="http://schemas.microsoft.com/office/drawing/2014/main" id="{A0BD2C0A-E407-40CC-8984-86FE855782D4}"/>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3" name="Freihandform: Form 32">
              <a:extLst>
                <a:ext uri="{FF2B5EF4-FFF2-40B4-BE49-F238E27FC236}">
                  <a16:creationId xmlns:a16="http://schemas.microsoft.com/office/drawing/2014/main" id="{28DF0D05-D719-4F32-9A32-4AA65C2F87E4}"/>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4" name="Freihandform: Form 33">
              <a:extLst>
                <a:ext uri="{FF2B5EF4-FFF2-40B4-BE49-F238E27FC236}">
                  <a16:creationId xmlns:a16="http://schemas.microsoft.com/office/drawing/2014/main" id="{2B1283E9-58B8-4CEF-B221-588A65F71605}"/>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5" name="Freihandform: Form 34">
              <a:extLst>
                <a:ext uri="{FF2B5EF4-FFF2-40B4-BE49-F238E27FC236}">
                  <a16:creationId xmlns:a16="http://schemas.microsoft.com/office/drawing/2014/main" id="{5A04727A-D0F9-4608-BCDA-A778C3BA9ABE}"/>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6" name="Freihandform: Form 35">
              <a:extLst>
                <a:ext uri="{FF2B5EF4-FFF2-40B4-BE49-F238E27FC236}">
                  <a16:creationId xmlns:a16="http://schemas.microsoft.com/office/drawing/2014/main" id="{908020C9-C741-4655-877B-0981BF33EF3E}"/>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7" name="Freihandform: Form 36">
              <a:extLst>
                <a:ext uri="{FF2B5EF4-FFF2-40B4-BE49-F238E27FC236}">
                  <a16:creationId xmlns:a16="http://schemas.microsoft.com/office/drawing/2014/main" id="{DEE60D3E-0665-434D-BF92-EEDBDC63D6F4}"/>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8" name="Freihandform: Form 37">
              <a:extLst>
                <a:ext uri="{FF2B5EF4-FFF2-40B4-BE49-F238E27FC236}">
                  <a16:creationId xmlns:a16="http://schemas.microsoft.com/office/drawing/2014/main" id="{D838D6C2-AAE8-4F6F-9ADB-7DF7AF840A0D}"/>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1" name="Freihandform: Form 40">
              <a:extLst>
                <a:ext uri="{FF2B5EF4-FFF2-40B4-BE49-F238E27FC236}">
                  <a16:creationId xmlns:a16="http://schemas.microsoft.com/office/drawing/2014/main" id="{05D02BD7-C875-47CC-A169-5C9E72C1A0B1}"/>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2" name="Freihandform: Form 41">
              <a:extLst>
                <a:ext uri="{FF2B5EF4-FFF2-40B4-BE49-F238E27FC236}">
                  <a16:creationId xmlns:a16="http://schemas.microsoft.com/office/drawing/2014/main" id="{340799A5-B19B-4D7E-A671-4F13BFDF8D49}"/>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086F5D08-8A94-43EC-982C-695C3F2E71AB}"/>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AACD67CA-A80D-41CD-813D-FAB6EEBB2C06}"/>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52" name="Textplatzhalter 7">
            <a:extLst>
              <a:ext uri="{FF2B5EF4-FFF2-40B4-BE49-F238E27FC236}">
                <a16:creationId xmlns:a16="http://schemas.microsoft.com/office/drawing/2014/main" id="{B533A401-3B4E-4BC3-8545-AD681CBF8B6B}"/>
              </a:ext>
            </a:extLst>
          </p:cNvPr>
          <p:cNvSpPr>
            <a:spLocks noGrp="1"/>
          </p:cNvSpPr>
          <p:nvPr>
            <p:ph type="body" sz="quarter" idx="42" hasCustomPrompt="1"/>
          </p:nvPr>
        </p:nvSpPr>
        <p:spPr>
          <a:xfrm>
            <a:off x="4332288" y="6057900"/>
            <a:ext cx="5227754" cy="595043"/>
          </a:xfrm>
          <a:noFill/>
        </p:spPr>
        <p:txBody>
          <a:bodyPr lIns="90000" tIns="0" rIns="0" anchor="b"/>
          <a:lstStyle>
            <a:lvl1pPr>
              <a:lnSpc>
                <a:spcPct val="110000"/>
              </a:lnSpc>
              <a:spcBef>
                <a:spcPts val="0"/>
              </a:spcBef>
              <a:spcAft>
                <a:spcPts val="0"/>
              </a:spcAft>
              <a:defRPr sz="900">
                <a:solidFill>
                  <a:schemeClr val="tx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47" name="Textplatzhalter 7">
            <a:extLst>
              <a:ext uri="{FF2B5EF4-FFF2-40B4-BE49-F238E27FC236}">
                <a16:creationId xmlns:a16="http://schemas.microsoft.com/office/drawing/2014/main" id="{E3957652-5961-4DBD-B72F-A79D7EDF60C2}"/>
              </a:ext>
            </a:extLst>
          </p:cNvPr>
          <p:cNvSpPr>
            <a:spLocks noGrp="1"/>
          </p:cNvSpPr>
          <p:nvPr>
            <p:ph type="body" sz="quarter" idx="25" hasCustomPrompt="1"/>
          </p:nvPr>
        </p:nvSpPr>
        <p:spPr>
          <a:xfrm>
            <a:off x="407988" y="536857"/>
            <a:ext cx="3526245" cy="3386312"/>
          </a:xfrm>
          <a:ln w="38100">
            <a:noFill/>
          </a:ln>
        </p:spPr>
        <p:txBody>
          <a:bodyPr wrap="square" lIns="180000" tIns="0" rIns="180000" bIns="0">
            <a:spAutoFit/>
          </a:bodyPr>
          <a:lstStyle>
            <a:lvl1pPr algn="l">
              <a:lnSpc>
                <a:spcPct val="110000"/>
              </a:lnSpc>
              <a:spcBef>
                <a:spcPts val="600"/>
              </a:spcBef>
              <a:spcAft>
                <a:spcPts val="600"/>
              </a:spcAft>
              <a:defRPr sz="3000" b="0">
                <a:solidFill>
                  <a:schemeClr val="bg1"/>
                </a:solidFill>
                <a:latin typeface="+mj-lt"/>
              </a:defRPr>
            </a:lvl1pPr>
            <a:lvl2pPr marL="0" indent="0">
              <a:lnSpc>
                <a:spcPct val="110000"/>
              </a:lnSpc>
              <a:spcBef>
                <a:spcPts val="600"/>
              </a:spcBef>
              <a:spcAft>
                <a:spcPts val="600"/>
              </a:spcAft>
              <a:buNone/>
              <a:defRPr sz="2000" b="0">
                <a:solidFill>
                  <a:schemeClr val="bg1"/>
                </a:solidFill>
                <a:latin typeface="+mj-lt"/>
              </a:defRPr>
            </a:lvl2pPr>
            <a:lvl3pPr marL="0" indent="0">
              <a:buNone/>
              <a:defRPr sz="1400">
                <a:solidFill>
                  <a:schemeClr val="bg2"/>
                </a:solidFill>
              </a:defRPr>
            </a:lvl3pPr>
            <a:lvl4pPr marL="234000" marR="0" indent="-234000" algn="l" defTabSz="914400" rtl="0" eaLnBrk="1" fontAlgn="auto" latinLnBrk="0" hangingPunct="1">
              <a:lnSpc>
                <a:spcPct val="110000"/>
              </a:lnSpc>
              <a:spcBef>
                <a:spcPts val="600"/>
              </a:spcBef>
              <a:spcAft>
                <a:spcPts val="600"/>
              </a:spcAft>
              <a:buClrTx/>
              <a:buSzTx/>
              <a:buFont typeface="Avenir Next" panose="020B0403020202020204" pitchFamily="34" charset="0"/>
              <a:buChar char="−"/>
              <a:tabLst/>
              <a:defRPr sz="1400" b="0">
                <a:solidFill>
                  <a:schemeClr val="bg2"/>
                </a:solidFill>
                <a:latin typeface="+mn-lt"/>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2 Columns: </a:t>
            </a:r>
            <a:r>
              <a:rPr lang="de-DE" dirty="0" err="1"/>
              <a:t>insert</a:t>
            </a:r>
            <a:r>
              <a:rPr lang="de-DE" dirty="0"/>
              <a:t> </a:t>
            </a:r>
            <a:r>
              <a:rPr lang="de-DE" dirty="0" err="1"/>
              <a:t>your</a:t>
            </a:r>
            <a:r>
              <a:rPr lang="de-DE" dirty="0"/>
              <a:t> title</a:t>
            </a:r>
          </a:p>
          <a:p>
            <a:pPr lvl="1"/>
            <a:r>
              <a:rPr lang="de-DE" dirty="0" err="1"/>
              <a:t>Subtitle</a:t>
            </a:r>
            <a:endParaRPr lang="de-DE" dirty="0"/>
          </a:p>
          <a:p>
            <a:pPr lvl="2"/>
            <a:r>
              <a:rPr lang="de-DE" dirty="0"/>
              <a:t>Text.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a:t>
            </a:r>
          </a:p>
          <a:p>
            <a:pPr marL="285750" marR="0" lvl="3" indent="-285750" algn="l" defTabSz="914400" rtl="0" eaLnBrk="1" fontAlgn="auto" latinLnBrk="0" hangingPunct="1">
              <a:lnSpc>
                <a:spcPct val="110000"/>
              </a:lnSpc>
              <a:spcBef>
                <a:spcPts val="600"/>
              </a:spcBef>
              <a:spcAft>
                <a:spcPts val="600"/>
              </a:spcAft>
              <a:buClrTx/>
              <a:buSzTx/>
              <a:tabLst/>
              <a:defRPr/>
            </a:pPr>
            <a:r>
              <a:rPr lang="de-DE" dirty="0" err="1"/>
              <a:t>Fourth</a:t>
            </a:r>
            <a:r>
              <a:rPr lang="de-DE" dirty="0"/>
              <a:t> </a:t>
            </a:r>
            <a:r>
              <a:rPr lang="de-DE" dirty="0" err="1"/>
              <a:t>level</a:t>
            </a:r>
            <a:r>
              <a:rPr lang="de-DE" dirty="0"/>
              <a:t>. </a:t>
            </a:r>
            <a:r>
              <a:rPr lang="de-DE" dirty="0" err="1"/>
              <a:t>Bulletpoints</a:t>
            </a:r>
            <a:r>
              <a:rPr lang="de-DE" dirty="0"/>
              <a:t>.</a:t>
            </a:r>
          </a:p>
          <a:p>
            <a:pPr lvl="3"/>
            <a:endParaRPr lang="de-DE" dirty="0"/>
          </a:p>
        </p:txBody>
      </p:sp>
    </p:spTree>
    <p:extLst>
      <p:ext uri="{BB962C8B-B14F-4D97-AF65-F5344CB8AC3E}">
        <p14:creationId xmlns:p14="http://schemas.microsoft.com/office/powerpoint/2010/main" val="144542586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2 columns and image">
    <p:bg>
      <p:bgPr>
        <a:solidFill>
          <a:schemeClr val="bg1"/>
        </a:solidFill>
        <a:effectLst/>
      </p:bgPr>
    </p:bg>
    <p:spTree>
      <p:nvGrpSpPr>
        <p:cNvPr id="1" name=""/>
        <p:cNvGrpSpPr/>
        <p:nvPr/>
      </p:nvGrpSpPr>
      <p:grpSpPr>
        <a:xfrm>
          <a:off x="0" y="0"/>
          <a:ext cx="0" cy="0"/>
          <a:chOff x="0" y="0"/>
          <a:chExt cx="0" cy="0"/>
        </a:xfrm>
      </p:grpSpPr>
      <p:sp>
        <p:nvSpPr>
          <p:cNvPr id="67" name="Rechteck 66">
            <a:extLst>
              <a:ext uri="{FF2B5EF4-FFF2-40B4-BE49-F238E27FC236}">
                <a16:creationId xmlns:a16="http://schemas.microsoft.com/office/drawing/2014/main" id="{9FE919B3-1381-42F3-8BA7-4ACEFA0A1079}"/>
              </a:ext>
            </a:extLst>
          </p:cNvPr>
          <p:cNvSpPr/>
          <p:nvPr userDrawn="1"/>
        </p:nvSpPr>
        <p:spPr>
          <a:xfrm>
            <a:off x="8264572" y="0"/>
            <a:ext cx="3519974" cy="6858000"/>
          </a:xfrm>
          <a:prstGeom prst="rect">
            <a:avLst/>
          </a:prstGeom>
          <a:solidFill>
            <a:schemeClr val="bg2"/>
          </a:solidFill>
        </p:spPr>
        <p:txBody>
          <a:bodyPr wrap="none" rtlCol="0" anchor="ctr">
            <a:spAutoFit/>
          </a:bodyPr>
          <a:lstStyle/>
          <a:p>
            <a:pPr algn="l"/>
            <a:endParaRPr lang="en-US" sz="1400" dirty="0"/>
          </a:p>
        </p:txBody>
      </p:sp>
      <p:sp>
        <p:nvSpPr>
          <p:cNvPr id="68" name="Rechteck 67">
            <a:extLst>
              <a:ext uri="{FF2B5EF4-FFF2-40B4-BE49-F238E27FC236}">
                <a16:creationId xmlns:a16="http://schemas.microsoft.com/office/drawing/2014/main" id="{377D0B55-8EA5-4E5C-B2AA-1D0E5DCA9D7B}"/>
              </a:ext>
            </a:extLst>
          </p:cNvPr>
          <p:cNvSpPr/>
          <p:nvPr userDrawn="1"/>
        </p:nvSpPr>
        <p:spPr>
          <a:xfrm>
            <a:off x="4339739" y="0"/>
            <a:ext cx="3519974" cy="6858000"/>
          </a:xfrm>
          <a:prstGeom prst="rect">
            <a:avLst/>
          </a:prstGeom>
          <a:solidFill>
            <a:schemeClr val="bg2"/>
          </a:solidFill>
        </p:spPr>
        <p:txBody>
          <a:bodyPr wrap="none" rtlCol="0" anchor="ctr">
            <a:spAutoFit/>
          </a:bodyPr>
          <a:lstStyle/>
          <a:p>
            <a:pPr algn="l"/>
            <a:endParaRPr lang="en-US" sz="1400" dirty="0"/>
          </a:p>
        </p:txBody>
      </p:sp>
      <p:sp>
        <p:nvSpPr>
          <p:cNvPr id="39" name="Textplatzhalter 7">
            <a:extLst>
              <a:ext uri="{FF2B5EF4-FFF2-40B4-BE49-F238E27FC236}">
                <a16:creationId xmlns:a16="http://schemas.microsoft.com/office/drawing/2014/main" id="{7D105FE7-45B7-4F21-9165-20F54FA8036E}"/>
              </a:ext>
            </a:extLst>
          </p:cNvPr>
          <p:cNvSpPr>
            <a:spLocks noGrp="1"/>
          </p:cNvSpPr>
          <p:nvPr>
            <p:ph type="body" sz="quarter" idx="13" hasCustomPrompt="1"/>
          </p:nvPr>
        </p:nvSpPr>
        <p:spPr>
          <a:xfrm>
            <a:off x="4332287" y="2108200"/>
            <a:ext cx="3527425" cy="3949700"/>
          </a:xfrm>
          <a:noFill/>
        </p:spPr>
        <p:txBody>
          <a:bodyPr lIns="180000" tIns="180000" rIns="180000"/>
          <a:lstStyle>
            <a:lvl1pPr>
              <a:defRPr/>
            </a:lvl1pPr>
            <a:lvl2pPr>
              <a:defRPr/>
            </a:lvl2pPr>
            <a:lvl3pPr>
              <a:defRPr/>
            </a:lvl3pPr>
            <a:lvl4pPr>
              <a:defRPr/>
            </a:lvl4pPr>
            <a:lvl5pPr>
              <a:defRPr/>
            </a:lvl5pPr>
          </a:lstStyle>
          <a:p>
            <a:pPr lvl="0"/>
            <a:r>
              <a:rPr lang="de-DE" dirty="0"/>
              <a:t>Insert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en-US" dirty="0"/>
          </a:p>
        </p:txBody>
      </p:sp>
      <p:sp>
        <p:nvSpPr>
          <p:cNvPr id="40" name="Textplatzhalter 7">
            <a:extLst>
              <a:ext uri="{FF2B5EF4-FFF2-40B4-BE49-F238E27FC236}">
                <a16:creationId xmlns:a16="http://schemas.microsoft.com/office/drawing/2014/main" id="{31488064-FBA3-4353-A9FB-9BA27AF07DE7}"/>
              </a:ext>
            </a:extLst>
          </p:cNvPr>
          <p:cNvSpPr>
            <a:spLocks noGrp="1"/>
          </p:cNvSpPr>
          <p:nvPr>
            <p:ph type="body" sz="quarter" idx="26" hasCustomPrompt="1"/>
          </p:nvPr>
        </p:nvSpPr>
        <p:spPr>
          <a:xfrm>
            <a:off x="8268343" y="2108200"/>
            <a:ext cx="3513070" cy="3949700"/>
          </a:xfrm>
          <a:noFill/>
        </p:spPr>
        <p:txBody>
          <a:bodyPr lIns="180000" tIns="180000" rIns="180000"/>
          <a:lstStyle>
            <a:lvl1pPr>
              <a:defRPr/>
            </a:lvl1pPr>
            <a:lvl2pPr>
              <a:defRPr/>
            </a:lvl2pPr>
            <a:lvl3pPr>
              <a:defRPr/>
            </a:lvl3pPr>
            <a:lvl4pPr>
              <a:defRPr/>
            </a:lvl4pPr>
            <a:lvl5pPr>
              <a:defRPr/>
            </a:lvl5pPr>
          </a:lstStyle>
          <a:p>
            <a:pPr lvl="0"/>
            <a:r>
              <a:rPr lang="de-DE" dirty="0"/>
              <a:t>Insert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en-US" dirty="0"/>
          </a:p>
        </p:txBody>
      </p:sp>
      <p:sp>
        <p:nvSpPr>
          <p:cNvPr id="43" name="Rechteck 42">
            <a:extLst>
              <a:ext uri="{FF2B5EF4-FFF2-40B4-BE49-F238E27FC236}">
                <a16:creationId xmlns:a16="http://schemas.microsoft.com/office/drawing/2014/main" id="{64639735-46F9-4946-A96D-6763D74289F3}"/>
              </a:ext>
            </a:extLst>
          </p:cNvPr>
          <p:cNvSpPr/>
          <p:nvPr userDrawn="1"/>
        </p:nvSpPr>
        <p:spPr>
          <a:xfrm>
            <a:off x="410588" y="0"/>
            <a:ext cx="3523646"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Bildplatzhalter 30">
            <a:extLst>
              <a:ext uri="{FF2B5EF4-FFF2-40B4-BE49-F238E27FC236}">
                <a16:creationId xmlns:a16="http://schemas.microsoft.com/office/drawing/2014/main" id="{AA7AA9DF-7C11-4478-B2D6-411B22E7E745}"/>
              </a:ext>
            </a:extLst>
          </p:cNvPr>
          <p:cNvSpPr>
            <a:spLocks noGrp="1"/>
          </p:cNvSpPr>
          <p:nvPr>
            <p:ph type="pic" sz="quarter" idx="18" hasCustomPrompt="1"/>
          </p:nvPr>
        </p:nvSpPr>
        <p:spPr>
          <a:xfrm>
            <a:off x="4342864" y="-2"/>
            <a:ext cx="7440096" cy="2108202"/>
          </a:xfrm>
          <a:custGeom>
            <a:avLst/>
            <a:gdLst>
              <a:gd name="connsiteX0" fmla="*/ 3958173 w 7440096"/>
              <a:gd name="connsiteY0" fmla="*/ 1 h 2108202"/>
              <a:gd name="connsiteX1" fmla="*/ 7440096 w 7440096"/>
              <a:gd name="connsiteY1" fmla="*/ 1 h 2108202"/>
              <a:gd name="connsiteX2" fmla="*/ 7440096 w 7440096"/>
              <a:gd name="connsiteY2" fmla="*/ 2108202 h 2108202"/>
              <a:gd name="connsiteX3" fmla="*/ 4677311 w 7440096"/>
              <a:gd name="connsiteY3" fmla="*/ 2108202 h 2108202"/>
              <a:gd name="connsiteX4" fmla="*/ 3958173 w 7440096"/>
              <a:gd name="connsiteY4" fmla="*/ 2108202 h 2108202"/>
              <a:gd name="connsiteX5" fmla="*/ 3925479 w 7440096"/>
              <a:gd name="connsiteY5" fmla="*/ 2108202 h 2108202"/>
              <a:gd name="connsiteX6" fmla="*/ 3925479 w 7440096"/>
              <a:gd name="connsiteY6" fmla="*/ 2 h 2108202"/>
              <a:gd name="connsiteX7" fmla="*/ 3958173 w 7440096"/>
              <a:gd name="connsiteY7" fmla="*/ 2 h 2108202"/>
              <a:gd name="connsiteX8" fmla="*/ 0 w 7440096"/>
              <a:gd name="connsiteY8" fmla="*/ 0 h 2108202"/>
              <a:gd name="connsiteX9" fmla="*/ 3481923 w 7440096"/>
              <a:gd name="connsiteY9" fmla="*/ 0 h 2108202"/>
              <a:gd name="connsiteX10" fmla="*/ 3481923 w 7440096"/>
              <a:gd name="connsiteY10" fmla="*/ 2 h 2108202"/>
              <a:gd name="connsiteX11" fmla="*/ 3516849 w 7440096"/>
              <a:gd name="connsiteY11" fmla="*/ 2 h 2108202"/>
              <a:gd name="connsiteX12" fmla="*/ 3516849 w 7440096"/>
              <a:gd name="connsiteY12" fmla="*/ 2108202 h 2108202"/>
              <a:gd name="connsiteX13" fmla="*/ 1753136 w 7440096"/>
              <a:gd name="connsiteY13" fmla="*/ 2108202 h 2108202"/>
              <a:gd name="connsiteX14" fmla="*/ 0 w 7440096"/>
              <a:gd name="connsiteY14" fmla="*/ 2108202 h 210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40096" h="2108202">
                <a:moveTo>
                  <a:pt x="3958173" y="1"/>
                </a:moveTo>
                <a:lnTo>
                  <a:pt x="7440096" y="1"/>
                </a:lnTo>
                <a:lnTo>
                  <a:pt x="7440096" y="2108202"/>
                </a:lnTo>
                <a:lnTo>
                  <a:pt x="4677311" y="2108202"/>
                </a:lnTo>
                <a:lnTo>
                  <a:pt x="3958173" y="2108202"/>
                </a:lnTo>
                <a:lnTo>
                  <a:pt x="3925479" y="2108202"/>
                </a:lnTo>
                <a:lnTo>
                  <a:pt x="3925479" y="2"/>
                </a:lnTo>
                <a:lnTo>
                  <a:pt x="3958173" y="2"/>
                </a:lnTo>
                <a:close/>
                <a:moveTo>
                  <a:pt x="0" y="0"/>
                </a:moveTo>
                <a:lnTo>
                  <a:pt x="3481923" y="0"/>
                </a:lnTo>
                <a:lnTo>
                  <a:pt x="3481923" y="2"/>
                </a:lnTo>
                <a:lnTo>
                  <a:pt x="3516849" y="2"/>
                </a:lnTo>
                <a:lnTo>
                  <a:pt x="3516849" y="2108202"/>
                </a:lnTo>
                <a:lnTo>
                  <a:pt x="1753136" y="2108202"/>
                </a:lnTo>
                <a:lnTo>
                  <a:pt x="0" y="2108202"/>
                </a:lnTo>
                <a:close/>
              </a:path>
            </a:pathLst>
          </a:custGeom>
        </p:spPr>
        <p:txBody>
          <a:bodyPr wrap="square" anchor="ctr">
            <a:noAutofit/>
          </a:bodyPr>
          <a:lstStyle>
            <a:lvl1pPr algn="ctr">
              <a:defRPr/>
            </a:lvl1pPr>
          </a:lstStyle>
          <a:p>
            <a:r>
              <a:rPr lang="en-GB" dirty="0"/>
              <a:t>Image</a:t>
            </a:r>
            <a:endParaRPr lang="en-US" dirty="0"/>
          </a:p>
        </p:txBody>
      </p:sp>
      <p:grpSp>
        <p:nvGrpSpPr>
          <p:cNvPr id="32" name="Grafik 42">
            <a:extLst>
              <a:ext uri="{FF2B5EF4-FFF2-40B4-BE49-F238E27FC236}">
                <a16:creationId xmlns:a16="http://schemas.microsoft.com/office/drawing/2014/main" id="{A1322036-3C8E-4860-9BF1-2CC9E0BB43A0}"/>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33" name="Freihandform: Form 32">
              <a:extLst>
                <a:ext uri="{FF2B5EF4-FFF2-40B4-BE49-F238E27FC236}">
                  <a16:creationId xmlns:a16="http://schemas.microsoft.com/office/drawing/2014/main" id="{62B81A29-0DFE-4D52-859B-EDD826F20E0D}"/>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34" name="Freihandform: Form 33">
              <a:extLst>
                <a:ext uri="{FF2B5EF4-FFF2-40B4-BE49-F238E27FC236}">
                  <a16:creationId xmlns:a16="http://schemas.microsoft.com/office/drawing/2014/main" id="{B63351F6-43E4-416B-BB4B-87B144C2C6BB}"/>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35" name="Freihandform: Form 34">
              <a:extLst>
                <a:ext uri="{FF2B5EF4-FFF2-40B4-BE49-F238E27FC236}">
                  <a16:creationId xmlns:a16="http://schemas.microsoft.com/office/drawing/2014/main" id="{E4EA6D72-1B94-4A73-B64A-A6F49C9CBE46}"/>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36" name="Freihandform: Form 35">
              <a:extLst>
                <a:ext uri="{FF2B5EF4-FFF2-40B4-BE49-F238E27FC236}">
                  <a16:creationId xmlns:a16="http://schemas.microsoft.com/office/drawing/2014/main" id="{A7967ACB-2C36-4961-88D2-207F779109E5}"/>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38" name="Freihandform: Form 37">
              <a:extLst>
                <a:ext uri="{FF2B5EF4-FFF2-40B4-BE49-F238E27FC236}">
                  <a16:creationId xmlns:a16="http://schemas.microsoft.com/office/drawing/2014/main" id="{A2E3E23A-48FA-4547-A3A6-8BDFBE14D761}"/>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41" name="Freihandform: Form 40">
              <a:extLst>
                <a:ext uri="{FF2B5EF4-FFF2-40B4-BE49-F238E27FC236}">
                  <a16:creationId xmlns:a16="http://schemas.microsoft.com/office/drawing/2014/main" id="{7D8083D0-5858-42BF-81E3-FA303262F0CC}"/>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42" name="Freihandform: Form 41">
              <a:extLst>
                <a:ext uri="{FF2B5EF4-FFF2-40B4-BE49-F238E27FC236}">
                  <a16:creationId xmlns:a16="http://schemas.microsoft.com/office/drawing/2014/main" id="{CD04D5FD-8D7C-4303-867E-09C27A3DC84E}"/>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53" name="Freihandform: Form 52">
              <a:extLst>
                <a:ext uri="{FF2B5EF4-FFF2-40B4-BE49-F238E27FC236}">
                  <a16:creationId xmlns:a16="http://schemas.microsoft.com/office/drawing/2014/main" id="{01706F08-2B95-48C7-9926-7482977B490C}"/>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57" name="Freihandform: Form 56">
              <a:extLst>
                <a:ext uri="{FF2B5EF4-FFF2-40B4-BE49-F238E27FC236}">
                  <a16:creationId xmlns:a16="http://schemas.microsoft.com/office/drawing/2014/main" id="{A0D04AEB-D331-4229-9323-F933856BDBA9}"/>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19" name="Foliennummernplatzhalter 3">
            <a:extLst>
              <a:ext uri="{FF2B5EF4-FFF2-40B4-BE49-F238E27FC236}">
                <a16:creationId xmlns:a16="http://schemas.microsoft.com/office/drawing/2014/main" id="{1B9D0132-0C41-44D0-BE5B-0DCAE64F2B56}"/>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44" name="Rechteck 43">
            <a:extLst>
              <a:ext uri="{FF2B5EF4-FFF2-40B4-BE49-F238E27FC236}">
                <a16:creationId xmlns:a16="http://schemas.microsoft.com/office/drawing/2014/main" id="{8150D3B9-FBB1-41BB-8218-4F999DDBE829}"/>
              </a:ext>
            </a:extLst>
          </p:cNvPr>
          <p:cNvSpPr/>
          <p:nvPr userDrawn="1"/>
        </p:nvSpPr>
        <p:spPr>
          <a:xfrm>
            <a:off x="410946" y="6806816"/>
            <a:ext cx="35244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grpSp>
        <p:nvGrpSpPr>
          <p:cNvPr id="46" name="Grafik 41">
            <a:extLst>
              <a:ext uri="{FF2B5EF4-FFF2-40B4-BE49-F238E27FC236}">
                <a16:creationId xmlns:a16="http://schemas.microsoft.com/office/drawing/2014/main" id="{13EB8B5F-8DDB-4260-BC8F-0ED518820552}"/>
              </a:ext>
            </a:extLst>
          </p:cNvPr>
          <p:cNvGrpSpPr>
            <a:grpSpLocks noChangeAspect="1"/>
          </p:cNvGrpSpPr>
          <p:nvPr userDrawn="1"/>
        </p:nvGrpSpPr>
        <p:grpSpPr>
          <a:xfrm>
            <a:off x="9736110" y="6531186"/>
            <a:ext cx="1851051" cy="99092"/>
            <a:chOff x="8662539" y="6357523"/>
            <a:chExt cx="3121473" cy="167102"/>
          </a:xfrm>
          <a:solidFill>
            <a:schemeClr val="tx2"/>
          </a:solidFill>
          <a:effectLst/>
        </p:grpSpPr>
        <p:sp>
          <p:nvSpPr>
            <p:cNvPr id="47" name="Freihandform: Form 46">
              <a:extLst>
                <a:ext uri="{FF2B5EF4-FFF2-40B4-BE49-F238E27FC236}">
                  <a16:creationId xmlns:a16="http://schemas.microsoft.com/office/drawing/2014/main" id="{9A4981BD-B1C1-47BF-B581-8D0898424BCA}"/>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6DCC3C7A-0C43-4703-977D-AB81E3FCC7B7}"/>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68102155-D083-4DFF-A56F-ADBEC2EBAC8B}"/>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0C8FCAD2-474D-4AC6-9174-4E05C0D79B12}"/>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D0723C81-FA35-4B61-94C9-B7AF24AC16BD}"/>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1526B380-A634-4516-BA34-932BD08EC177}"/>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D7AFF4D6-F73F-4EAA-A544-5A92204606B7}"/>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F33E5D22-5542-43CF-A261-A150633031BE}"/>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929F3D3E-791D-4890-8E2B-9BB0E81DE87D}"/>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8" name="Freihandform: Form 57">
              <a:extLst>
                <a:ext uri="{FF2B5EF4-FFF2-40B4-BE49-F238E27FC236}">
                  <a16:creationId xmlns:a16="http://schemas.microsoft.com/office/drawing/2014/main" id="{7D7B7BD9-00D1-449F-A967-B4E0AC713367}"/>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9" name="Freihandform: Form 58">
              <a:extLst>
                <a:ext uri="{FF2B5EF4-FFF2-40B4-BE49-F238E27FC236}">
                  <a16:creationId xmlns:a16="http://schemas.microsoft.com/office/drawing/2014/main" id="{1FA099FC-E0B0-4DBE-90D3-AC7CE1E0D9FD}"/>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0" name="Freihandform: Form 59">
              <a:extLst>
                <a:ext uri="{FF2B5EF4-FFF2-40B4-BE49-F238E27FC236}">
                  <a16:creationId xmlns:a16="http://schemas.microsoft.com/office/drawing/2014/main" id="{7E42D8A0-64A9-4FF8-BDA9-617B1A61D9EA}"/>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1" name="Freihandform: Form 60">
              <a:extLst>
                <a:ext uri="{FF2B5EF4-FFF2-40B4-BE49-F238E27FC236}">
                  <a16:creationId xmlns:a16="http://schemas.microsoft.com/office/drawing/2014/main" id="{DE3CFEC0-8335-4ACE-8E4F-7F25FD31399D}"/>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2" name="Freihandform: Form 61">
              <a:extLst>
                <a:ext uri="{FF2B5EF4-FFF2-40B4-BE49-F238E27FC236}">
                  <a16:creationId xmlns:a16="http://schemas.microsoft.com/office/drawing/2014/main" id="{27379A3E-73AF-463E-83AA-C02D7263AC64}"/>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3" name="Freihandform: Form 62">
              <a:extLst>
                <a:ext uri="{FF2B5EF4-FFF2-40B4-BE49-F238E27FC236}">
                  <a16:creationId xmlns:a16="http://schemas.microsoft.com/office/drawing/2014/main" id="{C6E149D7-EEA5-44D7-8D4D-9FE2E90BDFC7}"/>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4" name="Freihandform: Form 63">
              <a:extLst>
                <a:ext uri="{FF2B5EF4-FFF2-40B4-BE49-F238E27FC236}">
                  <a16:creationId xmlns:a16="http://schemas.microsoft.com/office/drawing/2014/main" id="{006B4DCC-E3BC-4A58-8B88-F22AFF0264D1}"/>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5" name="Freihandform: Form 64">
              <a:extLst>
                <a:ext uri="{FF2B5EF4-FFF2-40B4-BE49-F238E27FC236}">
                  <a16:creationId xmlns:a16="http://schemas.microsoft.com/office/drawing/2014/main" id="{7E70B539-37C0-4DC1-B07E-9DFC61069F6F}"/>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6" name="Freihandform: Form 65">
              <a:extLst>
                <a:ext uri="{FF2B5EF4-FFF2-40B4-BE49-F238E27FC236}">
                  <a16:creationId xmlns:a16="http://schemas.microsoft.com/office/drawing/2014/main" id="{F78207D0-4CF3-46E7-8361-BF9B47813B48}"/>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70" name="Textplatzhalter 7">
            <a:extLst>
              <a:ext uri="{FF2B5EF4-FFF2-40B4-BE49-F238E27FC236}">
                <a16:creationId xmlns:a16="http://schemas.microsoft.com/office/drawing/2014/main" id="{8866C53A-C46A-41F0-9068-5FE0564DD139}"/>
              </a:ext>
            </a:extLst>
          </p:cNvPr>
          <p:cNvSpPr>
            <a:spLocks noGrp="1"/>
          </p:cNvSpPr>
          <p:nvPr>
            <p:ph type="body" sz="quarter" idx="42" hasCustomPrompt="1"/>
          </p:nvPr>
        </p:nvSpPr>
        <p:spPr>
          <a:xfrm>
            <a:off x="4332288" y="6057900"/>
            <a:ext cx="5227754" cy="595043"/>
          </a:xfrm>
          <a:noFill/>
        </p:spPr>
        <p:txBody>
          <a:bodyPr lIns="90000" tIns="0" rIns="0" anchor="b"/>
          <a:lstStyle>
            <a:lvl1pPr>
              <a:lnSpc>
                <a:spcPct val="110000"/>
              </a:lnSpc>
              <a:spcBef>
                <a:spcPts val="0"/>
              </a:spcBef>
              <a:spcAft>
                <a:spcPts val="0"/>
              </a:spcAft>
              <a:defRPr sz="900">
                <a:solidFill>
                  <a:schemeClr val="tx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45" name="Textplatzhalter 7">
            <a:extLst>
              <a:ext uri="{FF2B5EF4-FFF2-40B4-BE49-F238E27FC236}">
                <a16:creationId xmlns:a16="http://schemas.microsoft.com/office/drawing/2014/main" id="{73F05FD1-6D6C-4503-B9A8-10B89634B628}"/>
              </a:ext>
            </a:extLst>
          </p:cNvPr>
          <p:cNvSpPr>
            <a:spLocks noGrp="1"/>
          </p:cNvSpPr>
          <p:nvPr>
            <p:ph type="body" sz="quarter" idx="25" hasCustomPrompt="1"/>
          </p:nvPr>
        </p:nvSpPr>
        <p:spPr>
          <a:xfrm>
            <a:off x="407988" y="536857"/>
            <a:ext cx="3526245" cy="3894143"/>
          </a:xfrm>
          <a:ln w="38100">
            <a:noFill/>
          </a:ln>
        </p:spPr>
        <p:txBody>
          <a:bodyPr wrap="square" lIns="180000" tIns="0" rIns="180000" bIns="0">
            <a:spAutoFit/>
          </a:bodyPr>
          <a:lstStyle>
            <a:lvl1pPr algn="l">
              <a:lnSpc>
                <a:spcPct val="110000"/>
              </a:lnSpc>
              <a:spcBef>
                <a:spcPts val="600"/>
              </a:spcBef>
              <a:spcAft>
                <a:spcPts val="600"/>
              </a:spcAft>
              <a:defRPr sz="3000" b="0">
                <a:solidFill>
                  <a:schemeClr val="bg1"/>
                </a:solidFill>
                <a:latin typeface="+mj-lt"/>
              </a:defRPr>
            </a:lvl1pPr>
            <a:lvl2pPr marL="0" indent="0">
              <a:lnSpc>
                <a:spcPct val="110000"/>
              </a:lnSpc>
              <a:spcBef>
                <a:spcPts val="600"/>
              </a:spcBef>
              <a:spcAft>
                <a:spcPts val="600"/>
              </a:spcAft>
              <a:buNone/>
              <a:defRPr sz="2000" b="0">
                <a:solidFill>
                  <a:schemeClr val="bg1"/>
                </a:solidFill>
                <a:latin typeface="+mj-lt"/>
              </a:defRPr>
            </a:lvl2pPr>
            <a:lvl3pPr marL="0" indent="0">
              <a:buNone/>
              <a:defRPr sz="1400">
                <a:solidFill>
                  <a:schemeClr val="bg2"/>
                </a:solidFill>
              </a:defRPr>
            </a:lvl3pPr>
            <a:lvl4pPr marL="234000" marR="0" indent="-234000" algn="l" defTabSz="914400" rtl="0" eaLnBrk="1" fontAlgn="auto" latinLnBrk="0" hangingPunct="1">
              <a:lnSpc>
                <a:spcPct val="110000"/>
              </a:lnSpc>
              <a:spcBef>
                <a:spcPts val="600"/>
              </a:spcBef>
              <a:spcAft>
                <a:spcPts val="600"/>
              </a:spcAft>
              <a:buClrTx/>
              <a:buSzTx/>
              <a:buFont typeface="Avenir Next" panose="020B0403020202020204" pitchFamily="34" charset="0"/>
              <a:buChar char="−"/>
              <a:tabLst/>
              <a:defRPr sz="1400" b="0">
                <a:solidFill>
                  <a:schemeClr val="bg2"/>
                </a:solidFill>
                <a:latin typeface="+mn-lt"/>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2 Columns &amp; </a:t>
            </a:r>
            <a:r>
              <a:rPr lang="de-DE" dirty="0" err="1"/>
              <a:t>image</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a:p>
            <a:pPr lvl="2"/>
            <a:r>
              <a:rPr lang="de-DE" dirty="0"/>
              <a:t>Text.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a:t>
            </a:r>
          </a:p>
          <a:p>
            <a:pPr marL="285750" marR="0" lvl="3" indent="-285750" algn="l" defTabSz="914400" rtl="0" eaLnBrk="1" fontAlgn="auto" latinLnBrk="0" hangingPunct="1">
              <a:lnSpc>
                <a:spcPct val="110000"/>
              </a:lnSpc>
              <a:spcBef>
                <a:spcPts val="600"/>
              </a:spcBef>
              <a:spcAft>
                <a:spcPts val="600"/>
              </a:spcAft>
              <a:buClrTx/>
              <a:buSzTx/>
              <a:tabLst/>
              <a:defRPr/>
            </a:pPr>
            <a:r>
              <a:rPr lang="de-DE" dirty="0" err="1"/>
              <a:t>Fourth</a:t>
            </a:r>
            <a:r>
              <a:rPr lang="de-DE" dirty="0"/>
              <a:t> </a:t>
            </a:r>
            <a:r>
              <a:rPr lang="de-DE" dirty="0" err="1"/>
              <a:t>level</a:t>
            </a:r>
            <a:r>
              <a:rPr lang="de-DE" dirty="0"/>
              <a:t>. </a:t>
            </a:r>
            <a:r>
              <a:rPr lang="de-DE" dirty="0" err="1"/>
              <a:t>Bulletpoints</a:t>
            </a:r>
            <a:r>
              <a:rPr lang="de-DE" dirty="0"/>
              <a:t>.</a:t>
            </a:r>
          </a:p>
          <a:p>
            <a:pPr lvl="3"/>
            <a:endParaRPr lang="de-DE" dirty="0"/>
          </a:p>
        </p:txBody>
      </p:sp>
    </p:spTree>
    <p:extLst>
      <p:ext uri="{BB962C8B-B14F-4D97-AF65-F5344CB8AC3E}">
        <p14:creationId xmlns:p14="http://schemas.microsoft.com/office/powerpoint/2010/main" val="24318219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2 columns and 2 images">
    <p:bg>
      <p:bgPr>
        <a:solidFill>
          <a:schemeClr val="bg1"/>
        </a:solidFill>
        <a:effectLst/>
      </p:bgPr>
    </p:bg>
    <p:spTree>
      <p:nvGrpSpPr>
        <p:cNvPr id="1" name=""/>
        <p:cNvGrpSpPr/>
        <p:nvPr/>
      </p:nvGrpSpPr>
      <p:grpSpPr>
        <a:xfrm>
          <a:off x="0" y="0"/>
          <a:ext cx="0" cy="0"/>
          <a:chOff x="0" y="0"/>
          <a:chExt cx="0" cy="0"/>
        </a:xfrm>
      </p:grpSpPr>
      <p:sp>
        <p:nvSpPr>
          <p:cNvPr id="67" name="Rechteck 66">
            <a:extLst>
              <a:ext uri="{FF2B5EF4-FFF2-40B4-BE49-F238E27FC236}">
                <a16:creationId xmlns:a16="http://schemas.microsoft.com/office/drawing/2014/main" id="{9FE919B3-1381-42F3-8BA7-4ACEFA0A1079}"/>
              </a:ext>
            </a:extLst>
          </p:cNvPr>
          <p:cNvSpPr/>
          <p:nvPr userDrawn="1"/>
        </p:nvSpPr>
        <p:spPr>
          <a:xfrm>
            <a:off x="8264572" y="0"/>
            <a:ext cx="3519974" cy="6858000"/>
          </a:xfrm>
          <a:prstGeom prst="rect">
            <a:avLst/>
          </a:prstGeom>
          <a:solidFill>
            <a:schemeClr val="bg2"/>
          </a:solidFill>
        </p:spPr>
        <p:txBody>
          <a:bodyPr wrap="none" rtlCol="0" anchor="ctr">
            <a:spAutoFit/>
          </a:bodyPr>
          <a:lstStyle/>
          <a:p>
            <a:pPr algn="l"/>
            <a:endParaRPr lang="en-US" sz="1400" dirty="0"/>
          </a:p>
        </p:txBody>
      </p:sp>
      <p:sp>
        <p:nvSpPr>
          <p:cNvPr id="68" name="Rechteck 67">
            <a:extLst>
              <a:ext uri="{FF2B5EF4-FFF2-40B4-BE49-F238E27FC236}">
                <a16:creationId xmlns:a16="http://schemas.microsoft.com/office/drawing/2014/main" id="{377D0B55-8EA5-4E5C-B2AA-1D0E5DCA9D7B}"/>
              </a:ext>
            </a:extLst>
          </p:cNvPr>
          <p:cNvSpPr/>
          <p:nvPr userDrawn="1"/>
        </p:nvSpPr>
        <p:spPr>
          <a:xfrm>
            <a:off x="4339739" y="0"/>
            <a:ext cx="3519974" cy="6858000"/>
          </a:xfrm>
          <a:prstGeom prst="rect">
            <a:avLst/>
          </a:prstGeom>
          <a:solidFill>
            <a:schemeClr val="bg2"/>
          </a:solidFill>
        </p:spPr>
        <p:txBody>
          <a:bodyPr wrap="none" rtlCol="0" anchor="ctr">
            <a:spAutoFit/>
          </a:bodyPr>
          <a:lstStyle/>
          <a:p>
            <a:pPr algn="l"/>
            <a:endParaRPr lang="en-US" sz="1400" dirty="0"/>
          </a:p>
        </p:txBody>
      </p:sp>
      <p:sp>
        <p:nvSpPr>
          <p:cNvPr id="39" name="Textplatzhalter 7">
            <a:extLst>
              <a:ext uri="{FF2B5EF4-FFF2-40B4-BE49-F238E27FC236}">
                <a16:creationId xmlns:a16="http://schemas.microsoft.com/office/drawing/2014/main" id="{7D105FE7-45B7-4F21-9165-20F54FA8036E}"/>
              </a:ext>
            </a:extLst>
          </p:cNvPr>
          <p:cNvSpPr>
            <a:spLocks noGrp="1"/>
          </p:cNvSpPr>
          <p:nvPr>
            <p:ph type="body" sz="quarter" idx="13" hasCustomPrompt="1"/>
          </p:nvPr>
        </p:nvSpPr>
        <p:spPr>
          <a:xfrm>
            <a:off x="4332287" y="2108200"/>
            <a:ext cx="3527425" cy="3949700"/>
          </a:xfrm>
          <a:noFill/>
        </p:spPr>
        <p:txBody>
          <a:bodyPr lIns="180000" tIns="180000" rIns="180000"/>
          <a:lstStyle>
            <a:lvl1pPr>
              <a:defRPr/>
            </a:lvl1pPr>
            <a:lvl2pPr>
              <a:defRPr/>
            </a:lvl2pPr>
            <a:lvl3pPr>
              <a:defRPr/>
            </a:lvl3pPr>
            <a:lvl4pPr>
              <a:defRPr/>
            </a:lvl4pPr>
            <a:lvl5pPr>
              <a:defRPr/>
            </a:lvl5pPr>
          </a:lstStyle>
          <a:p>
            <a:pPr lvl="0"/>
            <a:r>
              <a:rPr lang="de-DE" dirty="0"/>
              <a:t>Insert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en-US" dirty="0"/>
          </a:p>
        </p:txBody>
      </p:sp>
      <p:sp>
        <p:nvSpPr>
          <p:cNvPr id="40" name="Textplatzhalter 7">
            <a:extLst>
              <a:ext uri="{FF2B5EF4-FFF2-40B4-BE49-F238E27FC236}">
                <a16:creationId xmlns:a16="http://schemas.microsoft.com/office/drawing/2014/main" id="{31488064-FBA3-4353-A9FB-9BA27AF07DE7}"/>
              </a:ext>
            </a:extLst>
          </p:cNvPr>
          <p:cNvSpPr>
            <a:spLocks noGrp="1"/>
          </p:cNvSpPr>
          <p:nvPr>
            <p:ph type="body" sz="quarter" idx="26" hasCustomPrompt="1"/>
          </p:nvPr>
        </p:nvSpPr>
        <p:spPr>
          <a:xfrm>
            <a:off x="8268343" y="2108200"/>
            <a:ext cx="3513070" cy="3949700"/>
          </a:xfrm>
          <a:noFill/>
        </p:spPr>
        <p:txBody>
          <a:bodyPr lIns="180000" tIns="180000" rIns="180000"/>
          <a:lstStyle>
            <a:lvl1pPr>
              <a:defRPr/>
            </a:lvl1pPr>
            <a:lvl2pPr>
              <a:defRPr/>
            </a:lvl2pPr>
            <a:lvl3pPr>
              <a:defRPr/>
            </a:lvl3pPr>
            <a:lvl4pPr>
              <a:defRPr/>
            </a:lvl4pPr>
            <a:lvl5pPr>
              <a:defRPr/>
            </a:lvl5pPr>
          </a:lstStyle>
          <a:p>
            <a:pPr lvl="0"/>
            <a:r>
              <a:rPr lang="de-DE" dirty="0"/>
              <a:t>Insert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en-US" dirty="0"/>
          </a:p>
        </p:txBody>
      </p:sp>
      <p:sp>
        <p:nvSpPr>
          <p:cNvPr id="43" name="Rechteck 42">
            <a:extLst>
              <a:ext uri="{FF2B5EF4-FFF2-40B4-BE49-F238E27FC236}">
                <a16:creationId xmlns:a16="http://schemas.microsoft.com/office/drawing/2014/main" id="{64639735-46F9-4946-A96D-6763D74289F3}"/>
              </a:ext>
            </a:extLst>
          </p:cNvPr>
          <p:cNvSpPr/>
          <p:nvPr userDrawn="1"/>
        </p:nvSpPr>
        <p:spPr>
          <a:xfrm>
            <a:off x="410588" y="0"/>
            <a:ext cx="3523646"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afik 42">
            <a:extLst>
              <a:ext uri="{FF2B5EF4-FFF2-40B4-BE49-F238E27FC236}">
                <a16:creationId xmlns:a16="http://schemas.microsoft.com/office/drawing/2014/main" id="{A1322036-3C8E-4860-9BF1-2CC9E0BB43A0}"/>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33" name="Freihandform: Form 32">
              <a:extLst>
                <a:ext uri="{FF2B5EF4-FFF2-40B4-BE49-F238E27FC236}">
                  <a16:creationId xmlns:a16="http://schemas.microsoft.com/office/drawing/2014/main" id="{62B81A29-0DFE-4D52-859B-EDD826F20E0D}"/>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34" name="Freihandform: Form 33">
              <a:extLst>
                <a:ext uri="{FF2B5EF4-FFF2-40B4-BE49-F238E27FC236}">
                  <a16:creationId xmlns:a16="http://schemas.microsoft.com/office/drawing/2014/main" id="{B63351F6-43E4-416B-BB4B-87B144C2C6BB}"/>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35" name="Freihandform: Form 34">
              <a:extLst>
                <a:ext uri="{FF2B5EF4-FFF2-40B4-BE49-F238E27FC236}">
                  <a16:creationId xmlns:a16="http://schemas.microsoft.com/office/drawing/2014/main" id="{E4EA6D72-1B94-4A73-B64A-A6F49C9CBE46}"/>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36" name="Freihandform: Form 35">
              <a:extLst>
                <a:ext uri="{FF2B5EF4-FFF2-40B4-BE49-F238E27FC236}">
                  <a16:creationId xmlns:a16="http://schemas.microsoft.com/office/drawing/2014/main" id="{A7967ACB-2C36-4961-88D2-207F779109E5}"/>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38" name="Freihandform: Form 37">
              <a:extLst>
                <a:ext uri="{FF2B5EF4-FFF2-40B4-BE49-F238E27FC236}">
                  <a16:creationId xmlns:a16="http://schemas.microsoft.com/office/drawing/2014/main" id="{A2E3E23A-48FA-4547-A3A6-8BDFBE14D761}"/>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41" name="Freihandform: Form 40">
              <a:extLst>
                <a:ext uri="{FF2B5EF4-FFF2-40B4-BE49-F238E27FC236}">
                  <a16:creationId xmlns:a16="http://schemas.microsoft.com/office/drawing/2014/main" id="{7D8083D0-5858-42BF-81E3-FA303262F0CC}"/>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42" name="Freihandform: Form 41">
              <a:extLst>
                <a:ext uri="{FF2B5EF4-FFF2-40B4-BE49-F238E27FC236}">
                  <a16:creationId xmlns:a16="http://schemas.microsoft.com/office/drawing/2014/main" id="{CD04D5FD-8D7C-4303-867E-09C27A3DC84E}"/>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53" name="Freihandform: Form 52">
              <a:extLst>
                <a:ext uri="{FF2B5EF4-FFF2-40B4-BE49-F238E27FC236}">
                  <a16:creationId xmlns:a16="http://schemas.microsoft.com/office/drawing/2014/main" id="{01706F08-2B95-48C7-9926-7482977B490C}"/>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57" name="Freihandform: Form 56">
              <a:extLst>
                <a:ext uri="{FF2B5EF4-FFF2-40B4-BE49-F238E27FC236}">
                  <a16:creationId xmlns:a16="http://schemas.microsoft.com/office/drawing/2014/main" id="{A0D04AEB-D331-4229-9323-F933856BDBA9}"/>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19" name="Foliennummernplatzhalter 3">
            <a:extLst>
              <a:ext uri="{FF2B5EF4-FFF2-40B4-BE49-F238E27FC236}">
                <a16:creationId xmlns:a16="http://schemas.microsoft.com/office/drawing/2014/main" id="{1B9D0132-0C41-44D0-BE5B-0DCAE64F2B56}"/>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44" name="Rechteck 43">
            <a:extLst>
              <a:ext uri="{FF2B5EF4-FFF2-40B4-BE49-F238E27FC236}">
                <a16:creationId xmlns:a16="http://schemas.microsoft.com/office/drawing/2014/main" id="{8150D3B9-FBB1-41BB-8218-4F999DDBE829}"/>
              </a:ext>
            </a:extLst>
          </p:cNvPr>
          <p:cNvSpPr/>
          <p:nvPr userDrawn="1"/>
        </p:nvSpPr>
        <p:spPr>
          <a:xfrm>
            <a:off x="410946" y="6806816"/>
            <a:ext cx="35244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grpSp>
        <p:nvGrpSpPr>
          <p:cNvPr id="46" name="Grafik 41">
            <a:extLst>
              <a:ext uri="{FF2B5EF4-FFF2-40B4-BE49-F238E27FC236}">
                <a16:creationId xmlns:a16="http://schemas.microsoft.com/office/drawing/2014/main" id="{13EB8B5F-8DDB-4260-BC8F-0ED518820552}"/>
              </a:ext>
            </a:extLst>
          </p:cNvPr>
          <p:cNvGrpSpPr>
            <a:grpSpLocks noChangeAspect="1"/>
          </p:cNvGrpSpPr>
          <p:nvPr userDrawn="1"/>
        </p:nvGrpSpPr>
        <p:grpSpPr>
          <a:xfrm>
            <a:off x="9736110" y="6531186"/>
            <a:ext cx="1851051" cy="99092"/>
            <a:chOff x="8662539" y="6357523"/>
            <a:chExt cx="3121473" cy="167102"/>
          </a:xfrm>
          <a:solidFill>
            <a:schemeClr val="tx2"/>
          </a:solidFill>
          <a:effectLst/>
        </p:grpSpPr>
        <p:sp>
          <p:nvSpPr>
            <p:cNvPr id="47" name="Freihandform: Form 46">
              <a:extLst>
                <a:ext uri="{FF2B5EF4-FFF2-40B4-BE49-F238E27FC236}">
                  <a16:creationId xmlns:a16="http://schemas.microsoft.com/office/drawing/2014/main" id="{9A4981BD-B1C1-47BF-B581-8D0898424BCA}"/>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6DCC3C7A-0C43-4703-977D-AB81E3FCC7B7}"/>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68102155-D083-4DFF-A56F-ADBEC2EBAC8B}"/>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0C8FCAD2-474D-4AC6-9174-4E05C0D79B12}"/>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D0723C81-FA35-4B61-94C9-B7AF24AC16BD}"/>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1526B380-A634-4516-BA34-932BD08EC177}"/>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D7AFF4D6-F73F-4EAA-A544-5A92204606B7}"/>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F33E5D22-5542-43CF-A261-A150633031BE}"/>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929F3D3E-791D-4890-8E2B-9BB0E81DE87D}"/>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8" name="Freihandform: Form 57">
              <a:extLst>
                <a:ext uri="{FF2B5EF4-FFF2-40B4-BE49-F238E27FC236}">
                  <a16:creationId xmlns:a16="http://schemas.microsoft.com/office/drawing/2014/main" id="{7D7B7BD9-00D1-449F-A967-B4E0AC713367}"/>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9" name="Freihandform: Form 58">
              <a:extLst>
                <a:ext uri="{FF2B5EF4-FFF2-40B4-BE49-F238E27FC236}">
                  <a16:creationId xmlns:a16="http://schemas.microsoft.com/office/drawing/2014/main" id="{1FA099FC-E0B0-4DBE-90D3-AC7CE1E0D9FD}"/>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0" name="Freihandform: Form 59">
              <a:extLst>
                <a:ext uri="{FF2B5EF4-FFF2-40B4-BE49-F238E27FC236}">
                  <a16:creationId xmlns:a16="http://schemas.microsoft.com/office/drawing/2014/main" id="{7E42D8A0-64A9-4FF8-BDA9-617B1A61D9EA}"/>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1" name="Freihandform: Form 60">
              <a:extLst>
                <a:ext uri="{FF2B5EF4-FFF2-40B4-BE49-F238E27FC236}">
                  <a16:creationId xmlns:a16="http://schemas.microsoft.com/office/drawing/2014/main" id="{DE3CFEC0-8335-4ACE-8E4F-7F25FD31399D}"/>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2" name="Freihandform: Form 61">
              <a:extLst>
                <a:ext uri="{FF2B5EF4-FFF2-40B4-BE49-F238E27FC236}">
                  <a16:creationId xmlns:a16="http://schemas.microsoft.com/office/drawing/2014/main" id="{27379A3E-73AF-463E-83AA-C02D7263AC64}"/>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3" name="Freihandform: Form 62">
              <a:extLst>
                <a:ext uri="{FF2B5EF4-FFF2-40B4-BE49-F238E27FC236}">
                  <a16:creationId xmlns:a16="http://schemas.microsoft.com/office/drawing/2014/main" id="{C6E149D7-EEA5-44D7-8D4D-9FE2E90BDFC7}"/>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4" name="Freihandform: Form 63">
              <a:extLst>
                <a:ext uri="{FF2B5EF4-FFF2-40B4-BE49-F238E27FC236}">
                  <a16:creationId xmlns:a16="http://schemas.microsoft.com/office/drawing/2014/main" id="{006B4DCC-E3BC-4A58-8B88-F22AFF0264D1}"/>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5" name="Freihandform: Form 64">
              <a:extLst>
                <a:ext uri="{FF2B5EF4-FFF2-40B4-BE49-F238E27FC236}">
                  <a16:creationId xmlns:a16="http://schemas.microsoft.com/office/drawing/2014/main" id="{7E70B539-37C0-4DC1-B07E-9DFC61069F6F}"/>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6" name="Freihandform: Form 65">
              <a:extLst>
                <a:ext uri="{FF2B5EF4-FFF2-40B4-BE49-F238E27FC236}">
                  <a16:creationId xmlns:a16="http://schemas.microsoft.com/office/drawing/2014/main" id="{F78207D0-4CF3-46E7-8361-BF9B47813B48}"/>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3" name="Bildplatzhalter 2">
            <a:extLst>
              <a:ext uri="{FF2B5EF4-FFF2-40B4-BE49-F238E27FC236}">
                <a16:creationId xmlns:a16="http://schemas.microsoft.com/office/drawing/2014/main" id="{076DA9A4-0555-467D-938A-F8F4E96CB688}"/>
              </a:ext>
            </a:extLst>
          </p:cNvPr>
          <p:cNvSpPr>
            <a:spLocks noGrp="1"/>
          </p:cNvSpPr>
          <p:nvPr>
            <p:ph type="pic" sz="quarter" idx="27" hasCustomPrompt="1"/>
          </p:nvPr>
        </p:nvSpPr>
        <p:spPr>
          <a:xfrm>
            <a:off x="4340225" y="0"/>
            <a:ext cx="3527425" cy="2108200"/>
          </a:xfrm>
        </p:spPr>
        <p:txBody>
          <a:bodyPr anchor="ctr"/>
          <a:lstStyle>
            <a:lvl1pPr algn="ctr">
              <a:defRPr/>
            </a:lvl1pPr>
          </a:lstStyle>
          <a:p>
            <a:r>
              <a:rPr lang="en-GB" dirty="0"/>
              <a:t>Insert image</a:t>
            </a:r>
            <a:endParaRPr lang="en-US" dirty="0"/>
          </a:p>
        </p:txBody>
      </p:sp>
      <p:sp>
        <p:nvSpPr>
          <p:cNvPr id="69" name="Bildplatzhalter 2">
            <a:extLst>
              <a:ext uri="{FF2B5EF4-FFF2-40B4-BE49-F238E27FC236}">
                <a16:creationId xmlns:a16="http://schemas.microsoft.com/office/drawing/2014/main" id="{95AA45EF-1E09-4537-A7AB-37FCDCD359AC}"/>
              </a:ext>
            </a:extLst>
          </p:cNvPr>
          <p:cNvSpPr>
            <a:spLocks noGrp="1"/>
          </p:cNvSpPr>
          <p:nvPr>
            <p:ph type="pic" sz="quarter" idx="28" hasCustomPrompt="1"/>
          </p:nvPr>
        </p:nvSpPr>
        <p:spPr>
          <a:xfrm>
            <a:off x="8256634" y="0"/>
            <a:ext cx="3533825" cy="2108200"/>
          </a:xfrm>
        </p:spPr>
        <p:txBody>
          <a:bodyPr anchor="ctr"/>
          <a:lstStyle>
            <a:lvl1pPr algn="ctr">
              <a:defRPr/>
            </a:lvl1pPr>
          </a:lstStyle>
          <a:p>
            <a:r>
              <a:rPr lang="en-GB" dirty="0"/>
              <a:t>Insert image</a:t>
            </a:r>
            <a:endParaRPr lang="en-US" dirty="0"/>
          </a:p>
        </p:txBody>
      </p:sp>
      <p:sp>
        <p:nvSpPr>
          <p:cNvPr id="71" name="Textplatzhalter 7">
            <a:extLst>
              <a:ext uri="{FF2B5EF4-FFF2-40B4-BE49-F238E27FC236}">
                <a16:creationId xmlns:a16="http://schemas.microsoft.com/office/drawing/2014/main" id="{F9D468F2-3632-4768-A877-0A217538E927}"/>
              </a:ext>
            </a:extLst>
          </p:cNvPr>
          <p:cNvSpPr>
            <a:spLocks noGrp="1"/>
          </p:cNvSpPr>
          <p:nvPr>
            <p:ph type="body" sz="quarter" idx="42" hasCustomPrompt="1"/>
          </p:nvPr>
        </p:nvSpPr>
        <p:spPr>
          <a:xfrm>
            <a:off x="4332288" y="6057900"/>
            <a:ext cx="5227754" cy="595043"/>
          </a:xfrm>
          <a:noFill/>
        </p:spPr>
        <p:txBody>
          <a:bodyPr lIns="90000" tIns="0" rIns="0" anchor="b"/>
          <a:lstStyle>
            <a:lvl1pPr>
              <a:lnSpc>
                <a:spcPct val="110000"/>
              </a:lnSpc>
              <a:spcBef>
                <a:spcPts val="0"/>
              </a:spcBef>
              <a:spcAft>
                <a:spcPts val="0"/>
              </a:spcAft>
              <a:defRPr sz="900">
                <a:solidFill>
                  <a:schemeClr val="tx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45" name="Textplatzhalter 7">
            <a:extLst>
              <a:ext uri="{FF2B5EF4-FFF2-40B4-BE49-F238E27FC236}">
                <a16:creationId xmlns:a16="http://schemas.microsoft.com/office/drawing/2014/main" id="{2068BCD7-3AA8-401B-8DED-1D238D23AE7A}"/>
              </a:ext>
            </a:extLst>
          </p:cNvPr>
          <p:cNvSpPr>
            <a:spLocks noGrp="1"/>
          </p:cNvSpPr>
          <p:nvPr>
            <p:ph type="body" sz="quarter" idx="25" hasCustomPrompt="1"/>
          </p:nvPr>
        </p:nvSpPr>
        <p:spPr>
          <a:xfrm>
            <a:off x="407988" y="536857"/>
            <a:ext cx="3526245" cy="3894143"/>
          </a:xfrm>
          <a:ln w="38100">
            <a:noFill/>
          </a:ln>
        </p:spPr>
        <p:txBody>
          <a:bodyPr wrap="square" lIns="180000" tIns="0" rIns="180000" bIns="0">
            <a:spAutoFit/>
          </a:bodyPr>
          <a:lstStyle>
            <a:lvl1pPr algn="l">
              <a:lnSpc>
                <a:spcPct val="110000"/>
              </a:lnSpc>
              <a:spcBef>
                <a:spcPts val="600"/>
              </a:spcBef>
              <a:spcAft>
                <a:spcPts val="600"/>
              </a:spcAft>
              <a:defRPr sz="3000" b="0">
                <a:solidFill>
                  <a:schemeClr val="bg1"/>
                </a:solidFill>
                <a:latin typeface="+mj-lt"/>
              </a:defRPr>
            </a:lvl1pPr>
            <a:lvl2pPr marL="0" indent="0">
              <a:lnSpc>
                <a:spcPct val="110000"/>
              </a:lnSpc>
              <a:spcBef>
                <a:spcPts val="600"/>
              </a:spcBef>
              <a:spcAft>
                <a:spcPts val="600"/>
              </a:spcAft>
              <a:buNone/>
              <a:defRPr sz="2000" b="0">
                <a:solidFill>
                  <a:schemeClr val="bg1"/>
                </a:solidFill>
                <a:latin typeface="+mj-lt"/>
              </a:defRPr>
            </a:lvl2pPr>
            <a:lvl3pPr marL="0" indent="0">
              <a:buNone/>
              <a:defRPr sz="1400">
                <a:solidFill>
                  <a:schemeClr val="bg2"/>
                </a:solidFill>
              </a:defRPr>
            </a:lvl3pPr>
            <a:lvl4pPr marL="234000" marR="0" indent="-234000" algn="l" defTabSz="914400" rtl="0" eaLnBrk="1" fontAlgn="auto" latinLnBrk="0" hangingPunct="1">
              <a:lnSpc>
                <a:spcPct val="110000"/>
              </a:lnSpc>
              <a:spcBef>
                <a:spcPts val="600"/>
              </a:spcBef>
              <a:spcAft>
                <a:spcPts val="600"/>
              </a:spcAft>
              <a:buClrTx/>
              <a:buSzTx/>
              <a:buFont typeface="Avenir Next" panose="020B0403020202020204" pitchFamily="34" charset="0"/>
              <a:buChar char="−"/>
              <a:tabLst/>
              <a:defRPr sz="1400" b="0">
                <a:solidFill>
                  <a:schemeClr val="bg2"/>
                </a:solidFill>
                <a:latin typeface="+mn-lt"/>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2 Columns &amp; </a:t>
            </a:r>
            <a:r>
              <a:rPr lang="de-DE" dirty="0" err="1"/>
              <a:t>image</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a:p>
            <a:pPr lvl="2"/>
            <a:r>
              <a:rPr lang="de-DE" dirty="0"/>
              <a:t>Text.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a:t>
            </a:r>
          </a:p>
          <a:p>
            <a:pPr marL="285750" marR="0" lvl="3" indent="-285750" algn="l" defTabSz="914400" rtl="0" eaLnBrk="1" fontAlgn="auto" latinLnBrk="0" hangingPunct="1">
              <a:lnSpc>
                <a:spcPct val="110000"/>
              </a:lnSpc>
              <a:spcBef>
                <a:spcPts val="600"/>
              </a:spcBef>
              <a:spcAft>
                <a:spcPts val="600"/>
              </a:spcAft>
              <a:buClrTx/>
              <a:buSzTx/>
              <a:tabLst/>
              <a:defRPr/>
            </a:pPr>
            <a:r>
              <a:rPr lang="de-DE" dirty="0" err="1"/>
              <a:t>Fourth</a:t>
            </a:r>
            <a:r>
              <a:rPr lang="de-DE" dirty="0"/>
              <a:t> </a:t>
            </a:r>
            <a:r>
              <a:rPr lang="de-DE" dirty="0" err="1"/>
              <a:t>level</a:t>
            </a:r>
            <a:r>
              <a:rPr lang="de-DE" dirty="0"/>
              <a:t>. </a:t>
            </a:r>
            <a:r>
              <a:rPr lang="de-DE" dirty="0" err="1"/>
              <a:t>Bulletpoints</a:t>
            </a:r>
            <a:r>
              <a:rPr lang="de-DE" dirty="0"/>
              <a:t>.</a:t>
            </a:r>
          </a:p>
          <a:p>
            <a:pPr lvl="3"/>
            <a:endParaRPr lang="de-DE" dirty="0"/>
          </a:p>
        </p:txBody>
      </p:sp>
    </p:spTree>
    <p:extLst>
      <p:ext uri="{BB962C8B-B14F-4D97-AF65-F5344CB8AC3E}">
        <p14:creationId xmlns:p14="http://schemas.microsoft.com/office/powerpoint/2010/main" val="2787749756"/>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and two columns">
    <p:bg>
      <p:bgPr>
        <a:solidFill>
          <a:schemeClr val="bg1"/>
        </a:solidFill>
        <a:effectLst/>
      </p:bgPr>
    </p:bg>
    <p:spTree>
      <p:nvGrpSpPr>
        <p:cNvPr id="1" name=""/>
        <p:cNvGrpSpPr/>
        <p:nvPr/>
      </p:nvGrpSpPr>
      <p:grpSpPr>
        <a:xfrm>
          <a:off x="0" y="0"/>
          <a:ext cx="0" cy="0"/>
          <a:chOff x="0" y="0"/>
          <a:chExt cx="0" cy="0"/>
        </a:xfrm>
      </p:grpSpPr>
      <p:sp>
        <p:nvSpPr>
          <p:cNvPr id="93" name="Bildplatzhalter 92">
            <a:extLst>
              <a:ext uri="{FF2B5EF4-FFF2-40B4-BE49-F238E27FC236}">
                <a16:creationId xmlns:a16="http://schemas.microsoft.com/office/drawing/2014/main" id="{B666B82F-2E24-48D2-8787-6083D4ABF331}"/>
              </a:ext>
            </a:extLst>
          </p:cNvPr>
          <p:cNvSpPr>
            <a:spLocks noGrp="1"/>
          </p:cNvSpPr>
          <p:nvPr>
            <p:ph type="pic" sz="quarter" idx="14" hasCustomPrompt="1"/>
          </p:nvPr>
        </p:nvSpPr>
        <p:spPr>
          <a:xfrm>
            <a:off x="410946" y="0"/>
            <a:ext cx="3523287" cy="6806816"/>
          </a:xfrm>
          <a:custGeom>
            <a:avLst/>
            <a:gdLst>
              <a:gd name="connsiteX0" fmla="*/ 217064 w 3516305"/>
              <a:gd name="connsiteY0" fmla="*/ 6573423 h 6806816"/>
              <a:gd name="connsiteX1" fmla="*/ 252819 w 3516305"/>
              <a:gd name="connsiteY1" fmla="*/ 6573423 h 6806816"/>
              <a:gd name="connsiteX2" fmla="*/ 275747 w 3516305"/>
              <a:gd name="connsiteY2" fmla="*/ 6588522 h 6806816"/>
              <a:gd name="connsiteX3" fmla="*/ 275747 w 3516305"/>
              <a:gd name="connsiteY3" fmla="*/ 6588923 h 6806816"/>
              <a:gd name="connsiteX4" fmla="*/ 253831 w 3516305"/>
              <a:gd name="connsiteY4" fmla="*/ 6604022 h 6806816"/>
              <a:gd name="connsiteX5" fmla="*/ 217064 w 3516305"/>
              <a:gd name="connsiteY5" fmla="*/ 6604022 h 6806816"/>
              <a:gd name="connsiteX6" fmla="*/ 1058522 w 3516305"/>
              <a:gd name="connsiteY6" fmla="*/ 6527562 h 6806816"/>
              <a:gd name="connsiteX7" fmla="*/ 1077281 w 3516305"/>
              <a:gd name="connsiteY7" fmla="*/ 6572642 h 6806816"/>
              <a:gd name="connsiteX8" fmla="*/ 1039825 w 3516305"/>
              <a:gd name="connsiteY8" fmla="*/ 6572642 h 6806816"/>
              <a:gd name="connsiteX9" fmla="*/ 512544 w 3516305"/>
              <a:gd name="connsiteY9" fmla="*/ 6527562 h 6806816"/>
              <a:gd name="connsiteX10" fmla="*/ 531222 w 3516305"/>
              <a:gd name="connsiteY10" fmla="*/ 6572642 h 6806816"/>
              <a:gd name="connsiteX11" fmla="*/ 493847 w 3516305"/>
              <a:gd name="connsiteY11" fmla="*/ 6572642 h 6806816"/>
              <a:gd name="connsiteX12" fmla="*/ 217064 w 3516305"/>
              <a:gd name="connsiteY12" fmla="*/ 6518622 h 6806816"/>
              <a:gd name="connsiteX13" fmla="*/ 247619 w 3516305"/>
              <a:gd name="connsiteY13" fmla="*/ 6518622 h 6806816"/>
              <a:gd name="connsiteX14" fmla="*/ 267854 w 3516305"/>
              <a:gd name="connsiteY14" fmla="*/ 6532923 h 6806816"/>
              <a:gd name="connsiteX15" fmla="*/ 267854 w 3516305"/>
              <a:gd name="connsiteY15" fmla="*/ 6533422 h 6806816"/>
              <a:gd name="connsiteX16" fmla="*/ 245595 w 3516305"/>
              <a:gd name="connsiteY16" fmla="*/ 6548122 h 6806816"/>
              <a:gd name="connsiteX17" fmla="*/ 217064 w 3516305"/>
              <a:gd name="connsiteY17" fmla="*/ 6548122 h 6806816"/>
              <a:gd name="connsiteX18" fmla="*/ 1297182 w 3516305"/>
              <a:gd name="connsiteY18" fmla="*/ 6491802 h 6806816"/>
              <a:gd name="connsiteX19" fmla="*/ 1297182 w 3516305"/>
              <a:gd name="connsiteY19" fmla="*/ 6630842 h 6806816"/>
              <a:gd name="connsiteX20" fmla="*/ 1404291 w 3516305"/>
              <a:gd name="connsiteY20" fmla="*/ 6630842 h 6806816"/>
              <a:gd name="connsiteX21" fmla="*/ 1404291 w 3516305"/>
              <a:gd name="connsiteY21" fmla="*/ 6603622 h 6806816"/>
              <a:gd name="connsiteX22" fmla="*/ 1327920 w 3516305"/>
              <a:gd name="connsiteY22" fmla="*/ 6603622 h 6806816"/>
              <a:gd name="connsiteX23" fmla="*/ 1327920 w 3516305"/>
              <a:gd name="connsiteY23" fmla="*/ 6574442 h 6806816"/>
              <a:gd name="connsiteX24" fmla="*/ 1394233 w 3516305"/>
              <a:gd name="connsiteY24" fmla="*/ 6574442 h 6806816"/>
              <a:gd name="connsiteX25" fmla="*/ 1394233 w 3516305"/>
              <a:gd name="connsiteY25" fmla="*/ 6547222 h 6806816"/>
              <a:gd name="connsiteX26" fmla="*/ 1327920 w 3516305"/>
              <a:gd name="connsiteY26" fmla="*/ 6547222 h 6806816"/>
              <a:gd name="connsiteX27" fmla="*/ 1327920 w 3516305"/>
              <a:gd name="connsiteY27" fmla="*/ 6519022 h 6806816"/>
              <a:gd name="connsiteX28" fmla="*/ 1403279 w 3516305"/>
              <a:gd name="connsiteY28" fmla="*/ 6519022 h 6806816"/>
              <a:gd name="connsiteX29" fmla="*/ 1403279 w 3516305"/>
              <a:gd name="connsiteY29" fmla="*/ 6491802 h 6806816"/>
              <a:gd name="connsiteX30" fmla="*/ 1147822 w 3516305"/>
              <a:gd name="connsiteY30" fmla="*/ 6491802 h 6806816"/>
              <a:gd name="connsiteX31" fmla="*/ 1147822 w 3516305"/>
              <a:gd name="connsiteY31" fmla="*/ 6630842 h 6806816"/>
              <a:gd name="connsiteX32" fmla="*/ 1178358 w 3516305"/>
              <a:gd name="connsiteY32" fmla="*/ 6630842 h 6806816"/>
              <a:gd name="connsiteX33" fmla="*/ 1178358 w 3516305"/>
              <a:gd name="connsiteY33" fmla="*/ 6542462 h 6806816"/>
              <a:gd name="connsiteX34" fmla="*/ 1246492 w 3516305"/>
              <a:gd name="connsiteY34" fmla="*/ 6630842 h 6806816"/>
              <a:gd name="connsiteX35" fmla="*/ 1272819 w 3516305"/>
              <a:gd name="connsiteY35" fmla="*/ 6630842 h 6806816"/>
              <a:gd name="connsiteX36" fmla="*/ 1272819 w 3516305"/>
              <a:gd name="connsiteY36" fmla="*/ 6491802 h 6806816"/>
              <a:gd name="connsiteX37" fmla="*/ 1242263 w 3516305"/>
              <a:gd name="connsiteY37" fmla="*/ 6491802 h 6806816"/>
              <a:gd name="connsiteX38" fmla="*/ 1242263 w 3516305"/>
              <a:gd name="connsiteY38" fmla="*/ 6577403 h 6806816"/>
              <a:gd name="connsiteX39" fmla="*/ 1176354 w 3516305"/>
              <a:gd name="connsiteY39" fmla="*/ 6491802 h 6806816"/>
              <a:gd name="connsiteX40" fmla="*/ 874216 w 3516305"/>
              <a:gd name="connsiteY40" fmla="*/ 6491802 h 6806816"/>
              <a:gd name="connsiteX41" fmla="*/ 874216 w 3516305"/>
              <a:gd name="connsiteY41" fmla="*/ 6630842 h 6806816"/>
              <a:gd name="connsiteX42" fmla="*/ 971125 w 3516305"/>
              <a:gd name="connsiteY42" fmla="*/ 6630842 h 6806816"/>
              <a:gd name="connsiteX43" fmla="*/ 971125 w 3516305"/>
              <a:gd name="connsiteY43" fmla="*/ 6603043 h 6806816"/>
              <a:gd name="connsiteX44" fmla="*/ 905177 w 3516305"/>
              <a:gd name="connsiteY44" fmla="*/ 6603043 h 6806816"/>
              <a:gd name="connsiteX45" fmla="*/ 905177 w 3516305"/>
              <a:gd name="connsiteY45" fmla="*/ 6491802 h 6806816"/>
              <a:gd name="connsiteX46" fmla="*/ 733478 w 3516305"/>
              <a:gd name="connsiteY46" fmla="*/ 6491802 h 6806816"/>
              <a:gd name="connsiteX47" fmla="*/ 733478 w 3516305"/>
              <a:gd name="connsiteY47" fmla="*/ 6630842 h 6806816"/>
              <a:gd name="connsiteX48" fmla="*/ 764419 w 3516305"/>
              <a:gd name="connsiteY48" fmla="*/ 6630842 h 6806816"/>
              <a:gd name="connsiteX49" fmla="*/ 764419 w 3516305"/>
              <a:gd name="connsiteY49" fmla="*/ 6588342 h 6806816"/>
              <a:gd name="connsiteX50" fmla="*/ 780708 w 3516305"/>
              <a:gd name="connsiteY50" fmla="*/ 6571662 h 6806816"/>
              <a:gd name="connsiteX51" fmla="*/ 824317 w 3516305"/>
              <a:gd name="connsiteY51" fmla="*/ 6630842 h 6806816"/>
              <a:gd name="connsiteX52" fmla="*/ 861489 w 3516305"/>
              <a:gd name="connsiteY52" fmla="*/ 6630842 h 6806816"/>
              <a:gd name="connsiteX53" fmla="*/ 801612 w 3516305"/>
              <a:gd name="connsiteY53" fmla="*/ 6550803 h 6806816"/>
              <a:gd name="connsiteX54" fmla="*/ 858878 w 3516305"/>
              <a:gd name="connsiteY54" fmla="*/ 6491802 h 6806816"/>
              <a:gd name="connsiteX55" fmla="*/ 821504 w 3516305"/>
              <a:gd name="connsiteY55" fmla="*/ 6491802 h 6806816"/>
              <a:gd name="connsiteX56" fmla="*/ 764419 w 3516305"/>
              <a:gd name="connsiteY56" fmla="*/ 6552582 h 6806816"/>
              <a:gd name="connsiteX57" fmla="*/ 764419 w 3516305"/>
              <a:gd name="connsiteY57" fmla="*/ 6491802 h 6806816"/>
              <a:gd name="connsiteX58" fmla="*/ 328278 w 3516305"/>
              <a:gd name="connsiteY58" fmla="*/ 6491802 h 6806816"/>
              <a:gd name="connsiteX59" fmla="*/ 328278 w 3516305"/>
              <a:gd name="connsiteY59" fmla="*/ 6630842 h 6806816"/>
              <a:gd name="connsiteX60" fmla="*/ 425187 w 3516305"/>
              <a:gd name="connsiteY60" fmla="*/ 6630842 h 6806816"/>
              <a:gd name="connsiteX61" fmla="*/ 425187 w 3516305"/>
              <a:gd name="connsiteY61" fmla="*/ 6603043 h 6806816"/>
              <a:gd name="connsiteX62" fmla="*/ 359239 w 3516305"/>
              <a:gd name="connsiteY62" fmla="*/ 6603043 h 6806816"/>
              <a:gd name="connsiteX63" fmla="*/ 359239 w 3516305"/>
              <a:gd name="connsiteY63" fmla="*/ 6491802 h 6806816"/>
              <a:gd name="connsiteX64" fmla="*/ 186912 w 3516305"/>
              <a:gd name="connsiteY64" fmla="*/ 6491802 h 6806816"/>
              <a:gd name="connsiteX65" fmla="*/ 186912 w 3516305"/>
              <a:gd name="connsiteY65" fmla="*/ 6630842 h 6806816"/>
              <a:gd name="connsiteX66" fmla="*/ 253831 w 3516305"/>
              <a:gd name="connsiteY66" fmla="*/ 6630842 h 6806816"/>
              <a:gd name="connsiteX67" fmla="*/ 306444 w 3516305"/>
              <a:gd name="connsiteY67" fmla="*/ 6592702 h 6806816"/>
              <a:gd name="connsiteX68" fmla="*/ 306444 w 3516305"/>
              <a:gd name="connsiteY68" fmla="*/ 6592302 h 6806816"/>
              <a:gd name="connsiteX69" fmla="*/ 280158 w 3516305"/>
              <a:gd name="connsiteY69" fmla="*/ 6558142 h 6806816"/>
              <a:gd name="connsiteX70" fmla="*/ 298653 w 3516305"/>
              <a:gd name="connsiteY70" fmla="*/ 6528142 h 6806816"/>
              <a:gd name="connsiteX71" fmla="*/ 298653 w 3516305"/>
              <a:gd name="connsiteY71" fmla="*/ 6527742 h 6806816"/>
              <a:gd name="connsiteX72" fmla="*/ 289001 w 3516305"/>
              <a:gd name="connsiteY72" fmla="*/ 6504123 h 6806816"/>
              <a:gd name="connsiteX73" fmla="*/ 252233 w 3516305"/>
              <a:gd name="connsiteY73" fmla="*/ 6491802 h 6806816"/>
              <a:gd name="connsiteX74" fmla="*/ 1044661 w 3516305"/>
              <a:gd name="connsiteY74" fmla="*/ 6490822 h 6806816"/>
              <a:gd name="connsiteX75" fmla="*/ 984379 w 3516305"/>
              <a:gd name="connsiteY75" fmla="*/ 6630823 h 6806816"/>
              <a:gd name="connsiteX76" fmla="*/ 1015926 w 3516305"/>
              <a:gd name="connsiteY76" fmla="*/ 6630823 h 6806816"/>
              <a:gd name="connsiteX77" fmla="*/ 1028715 w 3516305"/>
              <a:gd name="connsiteY77" fmla="*/ 6599663 h 6806816"/>
              <a:gd name="connsiteX78" fmla="*/ 1088208 w 3516305"/>
              <a:gd name="connsiteY78" fmla="*/ 6599663 h 6806816"/>
              <a:gd name="connsiteX79" fmla="*/ 1101058 w 3516305"/>
              <a:gd name="connsiteY79" fmla="*/ 6630843 h 6806816"/>
              <a:gd name="connsiteX80" fmla="*/ 1133435 w 3516305"/>
              <a:gd name="connsiteY80" fmla="*/ 6630843 h 6806816"/>
              <a:gd name="connsiteX81" fmla="*/ 1073234 w 3516305"/>
              <a:gd name="connsiteY81" fmla="*/ 6490822 h 6806816"/>
              <a:gd name="connsiteX82" fmla="*/ 498663 w 3516305"/>
              <a:gd name="connsiteY82" fmla="*/ 6490822 h 6806816"/>
              <a:gd name="connsiteX83" fmla="*/ 438381 w 3516305"/>
              <a:gd name="connsiteY83" fmla="*/ 6630823 h 6806816"/>
              <a:gd name="connsiteX84" fmla="*/ 469928 w 3516305"/>
              <a:gd name="connsiteY84" fmla="*/ 6630823 h 6806816"/>
              <a:gd name="connsiteX85" fmla="*/ 482798 w 3516305"/>
              <a:gd name="connsiteY85" fmla="*/ 6599642 h 6806816"/>
              <a:gd name="connsiteX86" fmla="*/ 542291 w 3516305"/>
              <a:gd name="connsiteY86" fmla="*/ 6599642 h 6806816"/>
              <a:gd name="connsiteX87" fmla="*/ 555201 w 3516305"/>
              <a:gd name="connsiteY87" fmla="*/ 6630843 h 6806816"/>
              <a:gd name="connsiteX88" fmla="*/ 587578 w 3516305"/>
              <a:gd name="connsiteY88" fmla="*/ 6630843 h 6806816"/>
              <a:gd name="connsiteX89" fmla="*/ 527216 w 3516305"/>
              <a:gd name="connsiteY89" fmla="*/ 6490822 h 6806816"/>
              <a:gd name="connsiteX90" fmla="*/ 660852 w 3516305"/>
              <a:gd name="connsiteY90" fmla="*/ 6489422 h 6806816"/>
              <a:gd name="connsiteX91" fmla="*/ 587578 w 3516305"/>
              <a:gd name="connsiteY91" fmla="*/ 6561423 h 6806816"/>
              <a:gd name="connsiteX92" fmla="*/ 587578 w 3516305"/>
              <a:gd name="connsiteY92" fmla="*/ 6561823 h 6806816"/>
              <a:gd name="connsiteX93" fmla="*/ 659718 w 3516305"/>
              <a:gd name="connsiteY93" fmla="*/ 6633323 h 6806816"/>
              <a:gd name="connsiteX94" fmla="*/ 717410 w 3516305"/>
              <a:gd name="connsiteY94" fmla="*/ 6608503 h 6806816"/>
              <a:gd name="connsiteX95" fmla="*/ 697701 w 3516305"/>
              <a:gd name="connsiteY95" fmla="*/ 6588843 h 6806816"/>
              <a:gd name="connsiteX96" fmla="*/ 660649 w 3516305"/>
              <a:gd name="connsiteY96" fmla="*/ 6605023 h 6806816"/>
              <a:gd name="connsiteX97" fmla="*/ 619955 w 3516305"/>
              <a:gd name="connsiteY97" fmla="*/ 6561423 h 6806816"/>
              <a:gd name="connsiteX98" fmla="*/ 619955 w 3516305"/>
              <a:gd name="connsiteY98" fmla="*/ 6561022 h 6806816"/>
              <a:gd name="connsiteX99" fmla="*/ 660750 w 3516305"/>
              <a:gd name="connsiteY99" fmla="*/ 6517722 h 6806816"/>
              <a:gd name="connsiteX100" fmla="*/ 696729 w 3516305"/>
              <a:gd name="connsiteY100" fmla="*/ 6533423 h 6806816"/>
              <a:gd name="connsiteX101" fmla="*/ 716418 w 3516305"/>
              <a:gd name="connsiteY101" fmla="*/ 6510982 h 6806816"/>
              <a:gd name="connsiteX102" fmla="*/ 660852 w 3516305"/>
              <a:gd name="connsiteY102" fmla="*/ 6489422 h 6806816"/>
              <a:gd name="connsiteX103" fmla="*/ 0 w 3516305"/>
              <a:gd name="connsiteY103" fmla="*/ 0 h 6806816"/>
              <a:gd name="connsiteX104" fmla="*/ 3516305 w 3516305"/>
              <a:gd name="connsiteY104" fmla="*/ 0 h 6806816"/>
              <a:gd name="connsiteX105" fmla="*/ 3516305 w 3516305"/>
              <a:gd name="connsiteY105" fmla="*/ 6806816 h 6806816"/>
              <a:gd name="connsiteX106" fmla="*/ 0 w 3516305"/>
              <a:gd name="connsiteY106" fmla="*/ 6806816 h 680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516305" h="6806816">
                <a:moveTo>
                  <a:pt x="217064" y="6573423"/>
                </a:moveTo>
                <a:lnTo>
                  <a:pt x="252819" y="6573423"/>
                </a:lnTo>
                <a:cubicBezTo>
                  <a:pt x="268705" y="6573423"/>
                  <a:pt x="275747" y="6579182"/>
                  <a:pt x="275747" y="6588522"/>
                </a:cubicBezTo>
                <a:lnTo>
                  <a:pt x="275747" y="6588923"/>
                </a:lnTo>
                <a:cubicBezTo>
                  <a:pt x="275747" y="6599262"/>
                  <a:pt x="267491" y="6604022"/>
                  <a:pt x="253831" y="6604022"/>
                </a:cubicBezTo>
                <a:lnTo>
                  <a:pt x="217064" y="6604022"/>
                </a:lnTo>
                <a:close/>
                <a:moveTo>
                  <a:pt x="1058522" y="6527562"/>
                </a:moveTo>
                <a:lnTo>
                  <a:pt x="1077281" y="6572642"/>
                </a:lnTo>
                <a:lnTo>
                  <a:pt x="1039825" y="6572642"/>
                </a:lnTo>
                <a:close/>
                <a:moveTo>
                  <a:pt x="512544" y="6527562"/>
                </a:moveTo>
                <a:lnTo>
                  <a:pt x="531222" y="6572642"/>
                </a:lnTo>
                <a:lnTo>
                  <a:pt x="493847" y="6572642"/>
                </a:lnTo>
                <a:close/>
                <a:moveTo>
                  <a:pt x="217064" y="6518622"/>
                </a:moveTo>
                <a:lnTo>
                  <a:pt x="247619" y="6518622"/>
                </a:lnTo>
                <a:cubicBezTo>
                  <a:pt x="260691" y="6518622"/>
                  <a:pt x="267854" y="6523782"/>
                  <a:pt x="267854" y="6532923"/>
                </a:cubicBezTo>
                <a:lnTo>
                  <a:pt x="267854" y="6533422"/>
                </a:lnTo>
                <a:cubicBezTo>
                  <a:pt x="267854" y="6543742"/>
                  <a:pt x="259214" y="6548122"/>
                  <a:pt x="245595" y="6548122"/>
                </a:cubicBezTo>
                <a:lnTo>
                  <a:pt x="217064" y="6548122"/>
                </a:lnTo>
                <a:close/>
                <a:moveTo>
                  <a:pt x="1297182" y="6491802"/>
                </a:moveTo>
                <a:lnTo>
                  <a:pt x="1297182" y="6630842"/>
                </a:lnTo>
                <a:lnTo>
                  <a:pt x="1404291" y="6630842"/>
                </a:lnTo>
                <a:lnTo>
                  <a:pt x="1404291" y="6603622"/>
                </a:lnTo>
                <a:lnTo>
                  <a:pt x="1327920" y="6603622"/>
                </a:lnTo>
                <a:lnTo>
                  <a:pt x="1327920" y="6574442"/>
                </a:lnTo>
                <a:lnTo>
                  <a:pt x="1394233" y="6574442"/>
                </a:lnTo>
                <a:lnTo>
                  <a:pt x="1394233" y="6547222"/>
                </a:lnTo>
                <a:lnTo>
                  <a:pt x="1327920" y="6547222"/>
                </a:lnTo>
                <a:lnTo>
                  <a:pt x="1327920" y="6519022"/>
                </a:lnTo>
                <a:lnTo>
                  <a:pt x="1403279" y="6519022"/>
                </a:lnTo>
                <a:lnTo>
                  <a:pt x="1403279" y="6491802"/>
                </a:lnTo>
                <a:close/>
                <a:moveTo>
                  <a:pt x="1147822" y="6491802"/>
                </a:moveTo>
                <a:lnTo>
                  <a:pt x="1147822" y="6630842"/>
                </a:lnTo>
                <a:lnTo>
                  <a:pt x="1178358" y="6630842"/>
                </a:lnTo>
                <a:lnTo>
                  <a:pt x="1178358" y="6542462"/>
                </a:lnTo>
                <a:lnTo>
                  <a:pt x="1246492" y="6630842"/>
                </a:lnTo>
                <a:lnTo>
                  <a:pt x="1272819" y="6630842"/>
                </a:lnTo>
                <a:lnTo>
                  <a:pt x="1272819" y="6491802"/>
                </a:lnTo>
                <a:lnTo>
                  <a:pt x="1242263" y="6491802"/>
                </a:lnTo>
                <a:lnTo>
                  <a:pt x="1242263" y="6577403"/>
                </a:lnTo>
                <a:lnTo>
                  <a:pt x="1176354" y="6491802"/>
                </a:lnTo>
                <a:close/>
                <a:moveTo>
                  <a:pt x="874216" y="6491802"/>
                </a:moveTo>
                <a:lnTo>
                  <a:pt x="874216" y="6630842"/>
                </a:lnTo>
                <a:lnTo>
                  <a:pt x="971125" y="6630842"/>
                </a:lnTo>
                <a:lnTo>
                  <a:pt x="971125" y="6603043"/>
                </a:lnTo>
                <a:lnTo>
                  <a:pt x="905177" y="6603043"/>
                </a:lnTo>
                <a:lnTo>
                  <a:pt x="905177" y="6491802"/>
                </a:lnTo>
                <a:close/>
                <a:moveTo>
                  <a:pt x="733478" y="6491802"/>
                </a:moveTo>
                <a:lnTo>
                  <a:pt x="733478" y="6630842"/>
                </a:lnTo>
                <a:lnTo>
                  <a:pt x="764419" y="6630842"/>
                </a:lnTo>
                <a:lnTo>
                  <a:pt x="764419" y="6588342"/>
                </a:lnTo>
                <a:lnTo>
                  <a:pt x="780708" y="6571662"/>
                </a:lnTo>
                <a:lnTo>
                  <a:pt x="824317" y="6630842"/>
                </a:lnTo>
                <a:lnTo>
                  <a:pt x="861489" y="6630842"/>
                </a:lnTo>
                <a:lnTo>
                  <a:pt x="801612" y="6550803"/>
                </a:lnTo>
                <a:lnTo>
                  <a:pt x="858878" y="6491802"/>
                </a:lnTo>
                <a:lnTo>
                  <a:pt x="821504" y="6491802"/>
                </a:lnTo>
                <a:lnTo>
                  <a:pt x="764419" y="6552582"/>
                </a:lnTo>
                <a:lnTo>
                  <a:pt x="764419" y="6491802"/>
                </a:lnTo>
                <a:close/>
                <a:moveTo>
                  <a:pt x="328278" y="6491802"/>
                </a:moveTo>
                <a:lnTo>
                  <a:pt x="328278" y="6630842"/>
                </a:lnTo>
                <a:lnTo>
                  <a:pt x="425187" y="6630842"/>
                </a:lnTo>
                <a:lnTo>
                  <a:pt x="425187" y="6603043"/>
                </a:lnTo>
                <a:lnTo>
                  <a:pt x="359239" y="6603043"/>
                </a:lnTo>
                <a:lnTo>
                  <a:pt x="359239" y="6491802"/>
                </a:lnTo>
                <a:close/>
                <a:moveTo>
                  <a:pt x="186912" y="6491802"/>
                </a:moveTo>
                <a:lnTo>
                  <a:pt x="186912" y="6630842"/>
                </a:lnTo>
                <a:lnTo>
                  <a:pt x="253831" y="6630842"/>
                </a:lnTo>
                <a:cubicBezTo>
                  <a:pt x="285581" y="6630842"/>
                  <a:pt x="306444" y="6618123"/>
                  <a:pt x="306444" y="6592702"/>
                </a:cubicBezTo>
                <a:lnTo>
                  <a:pt x="306444" y="6592302"/>
                </a:lnTo>
                <a:cubicBezTo>
                  <a:pt x="306485" y="6573642"/>
                  <a:pt x="296427" y="6564302"/>
                  <a:pt x="280158" y="6558142"/>
                </a:cubicBezTo>
                <a:cubicBezTo>
                  <a:pt x="290276" y="6552582"/>
                  <a:pt x="298653" y="6543843"/>
                  <a:pt x="298653" y="6528142"/>
                </a:cubicBezTo>
                <a:lnTo>
                  <a:pt x="298653" y="6527742"/>
                </a:lnTo>
                <a:cubicBezTo>
                  <a:pt x="298896" y="6518885"/>
                  <a:pt x="295399" y="6510328"/>
                  <a:pt x="289001" y="6504123"/>
                </a:cubicBezTo>
                <a:cubicBezTo>
                  <a:pt x="280906" y="6496122"/>
                  <a:pt x="268300" y="6491802"/>
                  <a:pt x="252233" y="6491802"/>
                </a:cubicBezTo>
                <a:close/>
                <a:moveTo>
                  <a:pt x="1044661" y="6490822"/>
                </a:moveTo>
                <a:lnTo>
                  <a:pt x="984379" y="6630823"/>
                </a:lnTo>
                <a:lnTo>
                  <a:pt x="1015926" y="6630823"/>
                </a:lnTo>
                <a:lnTo>
                  <a:pt x="1028715" y="6599663"/>
                </a:lnTo>
                <a:lnTo>
                  <a:pt x="1088208" y="6599663"/>
                </a:lnTo>
                <a:lnTo>
                  <a:pt x="1101058" y="6630843"/>
                </a:lnTo>
                <a:lnTo>
                  <a:pt x="1133435" y="6630843"/>
                </a:lnTo>
                <a:lnTo>
                  <a:pt x="1073234" y="6490822"/>
                </a:lnTo>
                <a:close/>
                <a:moveTo>
                  <a:pt x="498663" y="6490822"/>
                </a:moveTo>
                <a:lnTo>
                  <a:pt x="438381" y="6630823"/>
                </a:lnTo>
                <a:lnTo>
                  <a:pt x="469928" y="6630823"/>
                </a:lnTo>
                <a:lnTo>
                  <a:pt x="482798" y="6599642"/>
                </a:lnTo>
                <a:lnTo>
                  <a:pt x="542291" y="6599642"/>
                </a:lnTo>
                <a:lnTo>
                  <a:pt x="555201" y="6630843"/>
                </a:lnTo>
                <a:lnTo>
                  <a:pt x="587578" y="6630843"/>
                </a:lnTo>
                <a:lnTo>
                  <a:pt x="527216" y="6490822"/>
                </a:lnTo>
                <a:close/>
                <a:moveTo>
                  <a:pt x="660852" y="6489422"/>
                </a:moveTo>
                <a:cubicBezTo>
                  <a:pt x="617648" y="6489422"/>
                  <a:pt x="587578" y="6521802"/>
                  <a:pt x="587578" y="6561423"/>
                </a:cubicBezTo>
                <a:lnTo>
                  <a:pt x="587578" y="6561823"/>
                </a:lnTo>
                <a:cubicBezTo>
                  <a:pt x="587578" y="6601823"/>
                  <a:pt x="618336" y="6633323"/>
                  <a:pt x="659718" y="6633323"/>
                </a:cubicBezTo>
                <a:cubicBezTo>
                  <a:pt x="686854" y="6633323"/>
                  <a:pt x="702922" y="6623783"/>
                  <a:pt x="717410" y="6608503"/>
                </a:cubicBezTo>
                <a:lnTo>
                  <a:pt x="697701" y="6588843"/>
                </a:lnTo>
                <a:cubicBezTo>
                  <a:pt x="686571" y="6598663"/>
                  <a:pt x="676716" y="6605023"/>
                  <a:pt x="660649" y="6605023"/>
                </a:cubicBezTo>
                <a:cubicBezTo>
                  <a:pt x="636528" y="6605023"/>
                  <a:pt x="619955" y="6585163"/>
                  <a:pt x="619955" y="6561423"/>
                </a:cubicBezTo>
                <a:lnTo>
                  <a:pt x="619955" y="6561022"/>
                </a:lnTo>
                <a:cubicBezTo>
                  <a:pt x="619955" y="6537182"/>
                  <a:pt x="637034" y="6517722"/>
                  <a:pt x="660750" y="6517722"/>
                </a:cubicBezTo>
                <a:cubicBezTo>
                  <a:pt x="674814" y="6517722"/>
                  <a:pt x="685863" y="6523723"/>
                  <a:pt x="696729" y="6533423"/>
                </a:cubicBezTo>
                <a:lnTo>
                  <a:pt x="716418" y="6510982"/>
                </a:lnTo>
                <a:cubicBezTo>
                  <a:pt x="703245" y="6498162"/>
                  <a:pt x="687380" y="6489422"/>
                  <a:pt x="660852" y="6489422"/>
                </a:cubicBezTo>
                <a:close/>
                <a:moveTo>
                  <a:pt x="0" y="0"/>
                </a:moveTo>
                <a:lnTo>
                  <a:pt x="3516305" y="0"/>
                </a:lnTo>
                <a:lnTo>
                  <a:pt x="3516305" y="6806816"/>
                </a:lnTo>
                <a:lnTo>
                  <a:pt x="0" y="6806816"/>
                </a:lnTo>
                <a:close/>
              </a:path>
            </a:pathLst>
          </a:custGeom>
          <a:effectLst/>
        </p:spPr>
        <p:txBody>
          <a:bodyPr wrap="square" anchor="ctr">
            <a:noAutofit/>
          </a:bodyPr>
          <a:lstStyle>
            <a:lvl1pPr algn="ctr">
              <a:defRPr/>
            </a:lvl1pPr>
          </a:lstStyle>
          <a:p>
            <a:r>
              <a:rPr lang="en-GB" dirty="0"/>
              <a:t>Image</a:t>
            </a:r>
            <a:endParaRPr lang="en-US" dirty="0"/>
          </a:p>
        </p:txBody>
      </p:sp>
      <p:sp>
        <p:nvSpPr>
          <p:cNvPr id="41" name="Textplatzhalter 7">
            <a:extLst>
              <a:ext uri="{FF2B5EF4-FFF2-40B4-BE49-F238E27FC236}">
                <a16:creationId xmlns:a16="http://schemas.microsoft.com/office/drawing/2014/main" id="{C572FC57-9243-47E9-B685-3FE4A8FC2152}"/>
              </a:ext>
            </a:extLst>
          </p:cNvPr>
          <p:cNvSpPr>
            <a:spLocks noGrp="1"/>
          </p:cNvSpPr>
          <p:nvPr>
            <p:ph type="body" sz="quarter" idx="25" hasCustomPrompt="1"/>
          </p:nvPr>
        </p:nvSpPr>
        <p:spPr>
          <a:xfrm>
            <a:off x="407988" y="536857"/>
            <a:ext cx="3526245" cy="1486112"/>
          </a:xfrm>
          <a:ln w="38100">
            <a:noFill/>
          </a:ln>
        </p:spPr>
        <p:txBody>
          <a:bodyPr wrap="square" lIns="180000" tIns="0" rIns="180000" bIns="0">
            <a:spAutoFit/>
          </a:bodyPr>
          <a:lstStyle>
            <a:lvl1pPr algn="l">
              <a:lnSpc>
                <a:spcPct val="110000"/>
              </a:lnSpc>
              <a:spcBef>
                <a:spcPts val="600"/>
              </a:spcBef>
              <a:spcAft>
                <a:spcPts val="600"/>
              </a:spcAft>
              <a:defRPr sz="3000" b="0">
                <a:solidFill>
                  <a:schemeClr val="bg1"/>
                </a:solidFill>
                <a:effectLst>
                  <a:outerShdw blurRad="50800" dist="38100" dir="2700000" algn="tl" rotWithShape="0">
                    <a:prstClr val="black">
                      <a:alpha val="15000"/>
                    </a:prstClr>
                  </a:outerShdw>
                </a:effectLst>
                <a:latin typeface="+mj-lt"/>
              </a:defRPr>
            </a:lvl1pPr>
            <a:lvl2pPr marL="0" indent="0">
              <a:lnSpc>
                <a:spcPct val="110000"/>
              </a:lnSpc>
              <a:spcBef>
                <a:spcPts val="600"/>
              </a:spcBef>
              <a:spcAft>
                <a:spcPts val="600"/>
              </a:spcAft>
              <a:buNone/>
              <a:defRPr sz="2000" b="0">
                <a:solidFill>
                  <a:schemeClr val="bg1"/>
                </a:solidFill>
                <a:effectLst>
                  <a:outerShdw blurRad="50800" dist="38100" dir="2700000" algn="tl" rotWithShape="0">
                    <a:prstClr val="black">
                      <a:alpha val="15000"/>
                    </a:prstClr>
                  </a:outerShdw>
                </a:effectLst>
                <a:latin typeface="+mj-lt"/>
              </a:defRPr>
            </a:lvl2pPr>
            <a:lvl3pPr marL="0" indent="0">
              <a:buNone/>
              <a:defRPr sz="1400">
                <a:solidFill>
                  <a:schemeClr val="bg1"/>
                </a:solidFill>
              </a:defRPr>
            </a:lvl3pPr>
            <a:lvl4pPr marL="0" marR="0" indent="0" algn="l" defTabSz="914400" rtl="0" eaLnBrk="1" fontAlgn="auto" latinLnBrk="0" hangingPunct="1">
              <a:lnSpc>
                <a:spcPct val="110000"/>
              </a:lnSpc>
              <a:spcBef>
                <a:spcPts val="600"/>
              </a:spcBef>
              <a:spcAft>
                <a:spcPts val="600"/>
              </a:spcAft>
              <a:buClrTx/>
              <a:buSzTx/>
              <a:buFont typeface="Avenir Next" panose="020B0403020202020204" pitchFamily="34" charset="0"/>
              <a:buNone/>
              <a:tabLst/>
              <a:defRPr sz="1400" b="0">
                <a:solidFill>
                  <a:schemeClr val="bg1"/>
                </a:solidFill>
                <a:latin typeface="+mn-lt"/>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Image and </a:t>
            </a:r>
            <a:r>
              <a:rPr lang="de-DE" dirty="0" err="1"/>
              <a:t>text</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p:txBody>
      </p:sp>
      <p:sp>
        <p:nvSpPr>
          <p:cNvPr id="38" name="Foliennummernplatzhalter 3">
            <a:extLst>
              <a:ext uri="{FF2B5EF4-FFF2-40B4-BE49-F238E27FC236}">
                <a16:creationId xmlns:a16="http://schemas.microsoft.com/office/drawing/2014/main" id="{4EFE16DC-1434-479A-A3BF-7EBAB89C2ED0}"/>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40" name="Rechteck 39">
            <a:extLst>
              <a:ext uri="{FF2B5EF4-FFF2-40B4-BE49-F238E27FC236}">
                <a16:creationId xmlns:a16="http://schemas.microsoft.com/office/drawing/2014/main" id="{01848623-C233-4F62-841A-C44245CEC394}"/>
              </a:ext>
            </a:extLst>
          </p:cNvPr>
          <p:cNvSpPr/>
          <p:nvPr userDrawn="1"/>
        </p:nvSpPr>
        <p:spPr>
          <a:xfrm>
            <a:off x="410946" y="6806816"/>
            <a:ext cx="35244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grpSp>
        <p:nvGrpSpPr>
          <p:cNvPr id="47" name="Grafik 41">
            <a:extLst>
              <a:ext uri="{FF2B5EF4-FFF2-40B4-BE49-F238E27FC236}">
                <a16:creationId xmlns:a16="http://schemas.microsoft.com/office/drawing/2014/main" id="{3689A2A9-CB58-4935-9A45-4B418928FA21}"/>
              </a:ext>
            </a:extLst>
          </p:cNvPr>
          <p:cNvGrpSpPr>
            <a:grpSpLocks noChangeAspect="1"/>
          </p:cNvGrpSpPr>
          <p:nvPr userDrawn="1"/>
        </p:nvGrpSpPr>
        <p:grpSpPr>
          <a:xfrm>
            <a:off x="9736110" y="6531186"/>
            <a:ext cx="1851051" cy="99092"/>
            <a:chOff x="8662539" y="6357523"/>
            <a:chExt cx="3121473" cy="167102"/>
          </a:xfrm>
          <a:solidFill>
            <a:schemeClr val="tx1"/>
          </a:solidFill>
          <a:effectLst/>
        </p:grpSpPr>
        <p:sp>
          <p:nvSpPr>
            <p:cNvPr id="48" name="Freihandform: Form 47">
              <a:extLst>
                <a:ext uri="{FF2B5EF4-FFF2-40B4-BE49-F238E27FC236}">
                  <a16:creationId xmlns:a16="http://schemas.microsoft.com/office/drawing/2014/main" id="{E2C2B341-7B5A-4EDA-98DC-F91F05F1558D}"/>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29A0FCBF-1D95-479E-B4D8-43A18E0D2BD8}"/>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402E42D1-FF0A-4BF6-9840-AC97B3EE7738}"/>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7439DA39-933E-4F18-87A8-8706A9A50023}"/>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9CC62942-180C-434E-8C51-ED8A142C800B}"/>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1C2843F0-4156-403B-938C-5E9540785FB8}"/>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7857554C-212D-4CAE-B4D0-0A6DD6074081}"/>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AC55754E-509A-4E34-BFB1-596C7F8FF2AD}"/>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D31471E3-3D20-4D44-B319-09927DF839E4}"/>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7" name="Freihandform: Form 56">
              <a:extLst>
                <a:ext uri="{FF2B5EF4-FFF2-40B4-BE49-F238E27FC236}">
                  <a16:creationId xmlns:a16="http://schemas.microsoft.com/office/drawing/2014/main" id="{6359D82B-E569-4CD4-BA72-8868F110E960}"/>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8" name="Freihandform: Form 57">
              <a:extLst>
                <a:ext uri="{FF2B5EF4-FFF2-40B4-BE49-F238E27FC236}">
                  <a16:creationId xmlns:a16="http://schemas.microsoft.com/office/drawing/2014/main" id="{3760D07D-E270-4468-AA2A-AB13AA1D0D6D}"/>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9" name="Freihandform: Form 58">
              <a:extLst>
                <a:ext uri="{FF2B5EF4-FFF2-40B4-BE49-F238E27FC236}">
                  <a16:creationId xmlns:a16="http://schemas.microsoft.com/office/drawing/2014/main" id="{16FE415A-EB3B-48FC-A6C3-EB5FB473D2AC}"/>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0" name="Freihandform: Form 59">
              <a:extLst>
                <a:ext uri="{FF2B5EF4-FFF2-40B4-BE49-F238E27FC236}">
                  <a16:creationId xmlns:a16="http://schemas.microsoft.com/office/drawing/2014/main" id="{B8A64D40-FAE3-4558-B5C3-FCDF98876DF3}"/>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1" name="Freihandform: Form 60">
              <a:extLst>
                <a:ext uri="{FF2B5EF4-FFF2-40B4-BE49-F238E27FC236}">
                  <a16:creationId xmlns:a16="http://schemas.microsoft.com/office/drawing/2014/main" id="{2B2B2350-21CD-4783-9B72-0D1FFC4A41D4}"/>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2" name="Freihandform: Form 61">
              <a:extLst>
                <a:ext uri="{FF2B5EF4-FFF2-40B4-BE49-F238E27FC236}">
                  <a16:creationId xmlns:a16="http://schemas.microsoft.com/office/drawing/2014/main" id="{889D5666-EDE8-4838-985D-77D0BF1E755F}"/>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3" name="Freihandform: Form 62">
              <a:extLst>
                <a:ext uri="{FF2B5EF4-FFF2-40B4-BE49-F238E27FC236}">
                  <a16:creationId xmlns:a16="http://schemas.microsoft.com/office/drawing/2014/main" id="{7E12BD9E-FC89-4AAC-86C0-9D8D2365C26F}"/>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4" name="Freihandform: Form 63">
              <a:extLst>
                <a:ext uri="{FF2B5EF4-FFF2-40B4-BE49-F238E27FC236}">
                  <a16:creationId xmlns:a16="http://schemas.microsoft.com/office/drawing/2014/main" id="{C22CCF15-EF06-4341-B287-649A571181AD}"/>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5" name="Freihandform: Form 64">
              <a:extLst>
                <a:ext uri="{FF2B5EF4-FFF2-40B4-BE49-F238E27FC236}">
                  <a16:creationId xmlns:a16="http://schemas.microsoft.com/office/drawing/2014/main" id="{B559FA42-9656-41E2-B2AF-C1AABC2A1C7B}"/>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66" name="Textplatzhalter 2">
            <a:extLst>
              <a:ext uri="{FF2B5EF4-FFF2-40B4-BE49-F238E27FC236}">
                <a16:creationId xmlns:a16="http://schemas.microsoft.com/office/drawing/2014/main" id="{E372F85D-42C6-4E8A-AB95-D37CF3759DFD}"/>
              </a:ext>
            </a:extLst>
          </p:cNvPr>
          <p:cNvSpPr>
            <a:spLocks noGrp="1"/>
          </p:cNvSpPr>
          <p:nvPr>
            <p:ph type="body" sz="quarter" idx="26" hasCustomPrompt="1"/>
          </p:nvPr>
        </p:nvSpPr>
        <p:spPr>
          <a:xfrm>
            <a:off x="4332288" y="632107"/>
            <a:ext cx="3527425" cy="5425793"/>
          </a:xfrm>
        </p:spPr>
        <p:txBody>
          <a:bodyPr lIns="0"/>
          <a:lstStyle>
            <a:lvl1pPr>
              <a:defRPr/>
            </a:lvl1pPr>
            <a:lvl2pPr>
              <a:defRPr/>
            </a:lvl2pPr>
            <a:lvl3pPr>
              <a:defRPr/>
            </a:lvl3pPr>
            <a:lvl4pPr>
              <a:defRPr/>
            </a:lvl4pPr>
            <a:lvl5pPr>
              <a:defRPr/>
            </a:lvl5pPr>
          </a:lstStyle>
          <a:p>
            <a:pPr lvl="0"/>
            <a:r>
              <a:rPr lang="de-DE" dirty="0"/>
              <a:t>First </a:t>
            </a:r>
            <a:r>
              <a:rPr lang="de-DE" dirty="0" err="1"/>
              <a:t>level</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en-US" dirty="0"/>
          </a:p>
        </p:txBody>
      </p:sp>
      <p:sp>
        <p:nvSpPr>
          <p:cNvPr id="39" name="Textplatzhalter 2">
            <a:extLst>
              <a:ext uri="{FF2B5EF4-FFF2-40B4-BE49-F238E27FC236}">
                <a16:creationId xmlns:a16="http://schemas.microsoft.com/office/drawing/2014/main" id="{09C49EAA-7FBB-41FB-9AC8-5D07E82FE9D6}"/>
              </a:ext>
            </a:extLst>
          </p:cNvPr>
          <p:cNvSpPr>
            <a:spLocks noGrp="1"/>
          </p:cNvSpPr>
          <p:nvPr>
            <p:ph type="body" sz="quarter" idx="27" hasCustomPrompt="1"/>
          </p:nvPr>
        </p:nvSpPr>
        <p:spPr>
          <a:xfrm>
            <a:off x="8267673" y="632106"/>
            <a:ext cx="3516339" cy="5425793"/>
          </a:xfrm>
        </p:spPr>
        <p:txBody>
          <a:bodyPr lIns="0"/>
          <a:lstStyle>
            <a:lvl1pPr>
              <a:defRPr/>
            </a:lvl1pPr>
            <a:lvl2pPr>
              <a:defRPr/>
            </a:lvl2pPr>
            <a:lvl3pPr>
              <a:defRPr/>
            </a:lvl3pPr>
            <a:lvl4pPr>
              <a:defRPr/>
            </a:lvl4pPr>
            <a:lvl5pPr>
              <a:defRPr/>
            </a:lvl5pPr>
          </a:lstStyle>
          <a:p>
            <a:pPr lvl="0"/>
            <a:r>
              <a:rPr lang="de-DE" dirty="0"/>
              <a:t>First </a:t>
            </a:r>
            <a:r>
              <a:rPr lang="de-DE" dirty="0" err="1"/>
              <a:t>level</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en-US" dirty="0"/>
          </a:p>
        </p:txBody>
      </p:sp>
      <p:sp>
        <p:nvSpPr>
          <p:cNvPr id="44" name="Textplatzhalter 7">
            <a:extLst>
              <a:ext uri="{FF2B5EF4-FFF2-40B4-BE49-F238E27FC236}">
                <a16:creationId xmlns:a16="http://schemas.microsoft.com/office/drawing/2014/main" id="{AD821474-92C1-479A-BF2A-74075BB29016}"/>
              </a:ext>
            </a:extLst>
          </p:cNvPr>
          <p:cNvSpPr>
            <a:spLocks noGrp="1"/>
          </p:cNvSpPr>
          <p:nvPr>
            <p:ph type="body" sz="quarter" idx="42" hasCustomPrompt="1"/>
          </p:nvPr>
        </p:nvSpPr>
        <p:spPr>
          <a:xfrm>
            <a:off x="4332288" y="6057900"/>
            <a:ext cx="5227754" cy="595043"/>
          </a:xfrm>
          <a:noFill/>
        </p:spPr>
        <p:txBody>
          <a:bodyPr lIns="90000" tIns="0" rIns="0" anchor="b"/>
          <a:lstStyle>
            <a:lvl1pPr>
              <a:lnSpc>
                <a:spcPct val="110000"/>
              </a:lnSpc>
              <a:spcBef>
                <a:spcPts val="0"/>
              </a:spcBef>
              <a:spcAft>
                <a:spcPts val="0"/>
              </a:spcAft>
              <a:defRPr sz="900">
                <a:solidFill>
                  <a:schemeClr val="tx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94" name="Textfeld 93">
            <a:extLst>
              <a:ext uri="{FF2B5EF4-FFF2-40B4-BE49-F238E27FC236}">
                <a16:creationId xmlns:a16="http://schemas.microsoft.com/office/drawing/2014/main" id="{3803F2C8-08B9-465D-9F53-FBB540241961}"/>
              </a:ext>
            </a:extLst>
          </p:cNvPr>
          <p:cNvSpPr txBox="1"/>
          <p:nvPr userDrawn="1"/>
        </p:nvSpPr>
        <p:spPr>
          <a:xfrm>
            <a:off x="407988" y="-873340"/>
            <a:ext cx="3527425" cy="873660"/>
          </a:xfrm>
          <a:prstGeom prst="rect">
            <a:avLst/>
          </a:prstGeom>
          <a:noFill/>
        </p:spPr>
        <p:txBody>
          <a:bodyPr wrap="square" lIns="180000" tIns="180000" rIns="180000" bIns="144000" rtlCol="0" anchor="b">
            <a:spAutoFit/>
          </a:bodyPr>
          <a:lstStyle/>
          <a:p>
            <a:pPr algn="l">
              <a:lnSpc>
                <a:spcPct val="110000"/>
              </a:lnSpc>
              <a:spcBef>
                <a:spcPts val="600"/>
              </a:spcBef>
              <a:spcAft>
                <a:spcPts val="600"/>
              </a:spcAft>
            </a:pPr>
            <a:r>
              <a:rPr lang="en-GB" sz="1100" dirty="0">
                <a:solidFill>
                  <a:schemeClr val="bg1"/>
                </a:solidFill>
                <a:highlight>
                  <a:srgbClr val="E30F59"/>
                </a:highlight>
              </a:rPr>
              <a:t>After inserting a new image: </a:t>
            </a:r>
            <a:br>
              <a:rPr lang="en-GB" sz="1100" dirty="0">
                <a:solidFill>
                  <a:schemeClr val="bg1"/>
                </a:solidFill>
                <a:highlight>
                  <a:srgbClr val="E30F59"/>
                </a:highlight>
              </a:rPr>
            </a:br>
            <a:r>
              <a:rPr lang="en-GB" sz="1100" dirty="0">
                <a:solidFill>
                  <a:schemeClr val="bg1"/>
                </a:solidFill>
                <a:highlight>
                  <a:srgbClr val="E30F59"/>
                </a:highlight>
              </a:rPr>
              <a:t>please right-click on the image and use: </a:t>
            </a:r>
            <a:br>
              <a:rPr lang="en-GB" sz="1100" dirty="0">
                <a:solidFill>
                  <a:schemeClr val="bg1"/>
                </a:solidFill>
                <a:highlight>
                  <a:srgbClr val="E30F59"/>
                </a:highlight>
              </a:rPr>
            </a:br>
            <a:r>
              <a:rPr lang="en-GB" sz="1100" dirty="0">
                <a:solidFill>
                  <a:schemeClr val="bg1"/>
                </a:solidFill>
                <a:highlight>
                  <a:srgbClr val="E30F59"/>
                </a:highlight>
              </a:rPr>
              <a:t>‘Set to Back’ or ‘In den </a:t>
            </a:r>
            <a:r>
              <a:rPr lang="en-GB" sz="1100" dirty="0" err="1">
                <a:solidFill>
                  <a:schemeClr val="bg1"/>
                </a:solidFill>
                <a:highlight>
                  <a:srgbClr val="E30F59"/>
                </a:highlight>
              </a:rPr>
              <a:t>Hintergrund</a:t>
            </a:r>
            <a:r>
              <a:rPr lang="en-GB" sz="1100" dirty="0">
                <a:solidFill>
                  <a:schemeClr val="bg1"/>
                </a:solidFill>
                <a:highlight>
                  <a:srgbClr val="E30F59"/>
                </a:highlight>
              </a:rPr>
              <a:t>’ </a:t>
            </a:r>
            <a:endParaRPr lang="en-US" sz="1100" dirty="0">
              <a:solidFill>
                <a:schemeClr val="bg1"/>
              </a:solidFill>
              <a:highlight>
                <a:srgbClr val="E30F59"/>
              </a:highlight>
            </a:endParaRPr>
          </a:p>
        </p:txBody>
      </p:sp>
    </p:spTree>
    <p:extLst>
      <p:ext uri="{BB962C8B-B14F-4D97-AF65-F5344CB8AC3E}">
        <p14:creationId xmlns:p14="http://schemas.microsoft.com/office/powerpoint/2010/main" val="215632425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3 icons">
    <p:bg>
      <p:bgPr>
        <a:solidFill>
          <a:schemeClr val="bg1"/>
        </a:solidFill>
        <a:effectLst/>
      </p:bgPr>
    </p:bg>
    <p:spTree>
      <p:nvGrpSpPr>
        <p:cNvPr id="1" name=""/>
        <p:cNvGrpSpPr/>
        <p:nvPr/>
      </p:nvGrpSpPr>
      <p:grpSpPr>
        <a:xfrm>
          <a:off x="0" y="0"/>
          <a:ext cx="0" cy="0"/>
          <a:chOff x="0" y="0"/>
          <a:chExt cx="0" cy="0"/>
        </a:xfrm>
      </p:grpSpPr>
      <p:sp>
        <p:nvSpPr>
          <p:cNvPr id="41" name="Textplatzhalter 7">
            <a:extLst>
              <a:ext uri="{FF2B5EF4-FFF2-40B4-BE49-F238E27FC236}">
                <a16:creationId xmlns:a16="http://schemas.microsoft.com/office/drawing/2014/main" id="{856B6280-9E74-42A4-8F7A-3B0663F6F6F2}"/>
              </a:ext>
            </a:extLst>
          </p:cNvPr>
          <p:cNvSpPr>
            <a:spLocks noGrp="1"/>
          </p:cNvSpPr>
          <p:nvPr>
            <p:ph type="body" sz="quarter" idx="13" hasCustomPrompt="1"/>
          </p:nvPr>
        </p:nvSpPr>
        <p:spPr>
          <a:xfrm>
            <a:off x="4341813" y="2692372"/>
            <a:ext cx="2448000" cy="2281885"/>
          </a:xfrm>
        </p:spPr>
        <p:txBody>
          <a:bodyPr lIns="360000" rIns="360000"/>
          <a:lstStyle>
            <a:lvl1pPr algn="ctr">
              <a:defRPr sz="2000" b="1">
                <a:latin typeface="+mj-lt"/>
              </a:defRPr>
            </a:lvl1pPr>
            <a:lvl2pPr marL="0" indent="0" algn="ctr">
              <a:buNone/>
              <a:defRPr sz="1400"/>
            </a:lvl2pPr>
            <a:lvl3pPr>
              <a:defRPr/>
            </a:lvl3pPr>
            <a:lvl4pPr>
              <a:defRPr/>
            </a:lvl4pPr>
            <a:lvl5pPr>
              <a:defRPr/>
            </a:lvl5pPr>
          </a:lstStyle>
          <a:p>
            <a:pPr lvl="0"/>
            <a:r>
              <a:rPr lang="de-DE" dirty="0"/>
              <a:t>Level 1</a:t>
            </a:r>
          </a:p>
          <a:p>
            <a:pPr lvl="1"/>
            <a:r>
              <a:rPr lang="de-DE" dirty="0"/>
              <a:t>Level 2</a:t>
            </a:r>
          </a:p>
        </p:txBody>
      </p:sp>
      <p:sp>
        <p:nvSpPr>
          <p:cNvPr id="72" name="Textplatzhalter 7">
            <a:extLst>
              <a:ext uri="{FF2B5EF4-FFF2-40B4-BE49-F238E27FC236}">
                <a16:creationId xmlns:a16="http://schemas.microsoft.com/office/drawing/2014/main" id="{6ECD60E2-16F5-4F9B-AA0C-FFA7873FA036}"/>
              </a:ext>
            </a:extLst>
          </p:cNvPr>
          <p:cNvSpPr>
            <a:spLocks noGrp="1"/>
          </p:cNvSpPr>
          <p:nvPr>
            <p:ph type="body" sz="quarter" idx="29" hasCustomPrompt="1"/>
          </p:nvPr>
        </p:nvSpPr>
        <p:spPr>
          <a:xfrm>
            <a:off x="6834663" y="2692372"/>
            <a:ext cx="2448000" cy="2281885"/>
          </a:xfrm>
        </p:spPr>
        <p:txBody>
          <a:bodyPr lIns="360000" rIns="360000"/>
          <a:lstStyle>
            <a:lvl1pPr algn="ctr">
              <a:defRPr sz="2000" b="1">
                <a:latin typeface="+mj-lt"/>
              </a:defRPr>
            </a:lvl1pPr>
            <a:lvl2pPr marL="0" indent="0" algn="ctr">
              <a:buNone/>
              <a:defRPr sz="1400"/>
            </a:lvl2pPr>
            <a:lvl3pPr>
              <a:defRPr/>
            </a:lvl3pPr>
            <a:lvl4pPr>
              <a:defRPr/>
            </a:lvl4pPr>
            <a:lvl5pPr>
              <a:defRPr/>
            </a:lvl5pPr>
          </a:lstStyle>
          <a:p>
            <a:pPr lvl="0"/>
            <a:r>
              <a:rPr lang="de-DE" dirty="0"/>
              <a:t>Level 1</a:t>
            </a:r>
          </a:p>
          <a:p>
            <a:pPr lvl="1"/>
            <a:r>
              <a:rPr lang="de-DE" dirty="0"/>
              <a:t>Level 2</a:t>
            </a:r>
          </a:p>
        </p:txBody>
      </p:sp>
      <p:sp>
        <p:nvSpPr>
          <p:cNvPr id="74" name="Textplatzhalter 7">
            <a:extLst>
              <a:ext uri="{FF2B5EF4-FFF2-40B4-BE49-F238E27FC236}">
                <a16:creationId xmlns:a16="http://schemas.microsoft.com/office/drawing/2014/main" id="{1FC9580C-08DA-4188-BB9F-E79C00B6011C}"/>
              </a:ext>
            </a:extLst>
          </p:cNvPr>
          <p:cNvSpPr>
            <a:spLocks noGrp="1"/>
          </p:cNvSpPr>
          <p:nvPr>
            <p:ph type="body" sz="quarter" idx="31" hasCustomPrompt="1"/>
          </p:nvPr>
        </p:nvSpPr>
        <p:spPr>
          <a:xfrm>
            <a:off x="9327513" y="2692372"/>
            <a:ext cx="2448000" cy="2281885"/>
          </a:xfrm>
        </p:spPr>
        <p:txBody>
          <a:bodyPr lIns="360000" rIns="360000"/>
          <a:lstStyle>
            <a:lvl1pPr algn="ctr">
              <a:defRPr sz="2000" b="1">
                <a:latin typeface="+mj-lt"/>
              </a:defRPr>
            </a:lvl1pPr>
            <a:lvl2pPr marL="0" indent="0" algn="ctr">
              <a:buNone/>
              <a:defRPr sz="1400"/>
            </a:lvl2pPr>
            <a:lvl3pPr>
              <a:defRPr/>
            </a:lvl3pPr>
            <a:lvl4pPr>
              <a:defRPr/>
            </a:lvl4pPr>
            <a:lvl5pPr>
              <a:defRPr/>
            </a:lvl5pPr>
          </a:lstStyle>
          <a:p>
            <a:pPr lvl="0"/>
            <a:r>
              <a:rPr lang="de-DE" dirty="0"/>
              <a:t>Level 1</a:t>
            </a:r>
          </a:p>
          <a:p>
            <a:pPr lvl="1"/>
            <a:r>
              <a:rPr lang="de-DE" dirty="0"/>
              <a:t>Level 2</a:t>
            </a:r>
          </a:p>
        </p:txBody>
      </p:sp>
      <p:sp>
        <p:nvSpPr>
          <p:cNvPr id="78" name="Rechteck 77">
            <a:extLst>
              <a:ext uri="{FF2B5EF4-FFF2-40B4-BE49-F238E27FC236}">
                <a16:creationId xmlns:a16="http://schemas.microsoft.com/office/drawing/2014/main" id="{A24714B8-0501-40B3-8934-E10794F27F1F}"/>
              </a:ext>
            </a:extLst>
          </p:cNvPr>
          <p:cNvSpPr/>
          <p:nvPr userDrawn="1"/>
        </p:nvSpPr>
        <p:spPr>
          <a:xfrm>
            <a:off x="410588" y="0"/>
            <a:ext cx="3523646"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afik 42">
            <a:extLst>
              <a:ext uri="{FF2B5EF4-FFF2-40B4-BE49-F238E27FC236}">
                <a16:creationId xmlns:a16="http://schemas.microsoft.com/office/drawing/2014/main" id="{9732001B-FF40-41D3-B274-70AB4CDC6D50}"/>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75" name="Freihandform: Form 74">
              <a:extLst>
                <a:ext uri="{FF2B5EF4-FFF2-40B4-BE49-F238E27FC236}">
                  <a16:creationId xmlns:a16="http://schemas.microsoft.com/office/drawing/2014/main" id="{0E91D2B6-3624-4E33-994B-D525F80F4C95}"/>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76" name="Freihandform: Form 75">
              <a:extLst>
                <a:ext uri="{FF2B5EF4-FFF2-40B4-BE49-F238E27FC236}">
                  <a16:creationId xmlns:a16="http://schemas.microsoft.com/office/drawing/2014/main" id="{86D87710-EA1C-4944-AA6F-50F712F6A74E}"/>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77" name="Freihandform: Form 76">
              <a:extLst>
                <a:ext uri="{FF2B5EF4-FFF2-40B4-BE49-F238E27FC236}">
                  <a16:creationId xmlns:a16="http://schemas.microsoft.com/office/drawing/2014/main" id="{19F9E424-5023-4DA7-A893-1435EA074AC0}"/>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80" name="Freihandform: Form 79">
              <a:extLst>
                <a:ext uri="{FF2B5EF4-FFF2-40B4-BE49-F238E27FC236}">
                  <a16:creationId xmlns:a16="http://schemas.microsoft.com/office/drawing/2014/main" id="{9BA52CB1-AB4C-4DBA-936D-451D6D7251D0}"/>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81" name="Freihandform: Form 80">
              <a:extLst>
                <a:ext uri="{FF2B5EF4-FFF2-40B4-BE49-F238E27FC236}">
                  <a16:creationId xmlns:a16="http://schemas.microsoft.com/office/drawing/2014/main" id="{C21D8F2D-7218-4D81-AA9E-CA178AEC3B0F}"/>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82" name="Freihandform: Form 81">
              <a:extLst>
                <a:ext uri="{FF2B5EF4-FFF2-40B4-BE49-F238E27FC236}">
                  <a16:creationId xmlns:a16="http://schemas.microsoft.com/office/drawing/2014/main" id="{A727B0FD-E2E6-4399-98C3-435D28B90CE7}"/>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83" name="Freihandform: Form 82">
              <a:extLst>
                <a:ext uri="{FF2B5EF4-FFF2-40B4-BE49-F238E27FC236}">
                  <a16:creationId xmlns:a16="http://schemas.microsoft.com/office/drawing/2014/main" id="{3EF1E7ED-4C19-4EB0-9A6E-DC951435A9F0}"/>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84" name="Freihandform: Form 83">
              <a:extLst>
                <a:ext uri="{FF2B5EF4-FFF2-40B4-BE49-F238E27FC236}">
                  <a16:creationId xmlns:a16="http://schemas.microsoft.com/office/drawing/2014/main" id="{C7929C8A-3B0C-4656-904B-11263A888392}"/>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85" name="Freihandform: Form 84">
              <a:extLst>
                <a:ext uri="{FF2B5EF4-FFF2-40B4-BE49-F238E27FC236}">
                  <a16:creationId xmlns:a16="http://schemas.microsoft.com/office/drawing/2014/main" id="{5706A3EF-5570-4F0B-9E6F-B7CC6DABC996}"/>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37" name="Foliennummernplatzhalter 3">
            <a:extLst>
              <a:ext uri="{FF2B5EF4-FFF2-40B4-BE49-F238E27FC236}">
                <a16:creationId xmlns:a16="http://schemas.microsoft.com/office/drawing/2014/main" id="{8CE08B7D-7DC0-4762-A316-5E442C70383C}"/>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39" name="Rechteck 38">
            <a:extLst>
              <a:ext uri="{FF2B5EF4-FFF2-40B4-BE49-F238E27FC236}">
                <a16:creationId xmlns:a16="http://schemas.microsoft.com/office/drawing/2014/main" id="{DE707E6C-1EFC-48A3-B908-BD7E3DDCDCC0}"/>
              </a:ext>
            </a:extLst>
          </p:cNvPr>
          <p:cNvSpPr/>
          <p:nvPr userDrawn="1"/>
        </p:nvSpPr>
        <p:spPr>
          <a:xfrm>
            <a:off x="410946" y="6806816"/>
            <a:ext cx="35244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40" name="Bildplatzhalter 23">
            <a:extLst>
              <a:ext uri="{FF2B5EF4-FFF2-40B4-BE49-F238E27FC236}">
                <a16:creationId xmlns:a16="http://schemas.microsoft.com/office/drawing/2014/main" id="{9CB82751-DC7A-4F45-9FC8-D907B7530488}"/>
              </a:ext>
            </a:extLst>
          </p:cNvPr>
          <p:cNvSpPr>
            <a:spLocks noGrp="1"/>
          </p:cNvSpPr>
          <p:nvPr>
            <p:ph type="pic" sz="quarter" idx="27" hasCustomPrompt="1"/>
          </p:nvPr>
        </p:nvSpPr>
        <p:spPr>
          <a:xfrm>
            <a:off x="5108613" y="1517794"/>
            <a:ext cx="914400" cy="914400"/>
          </a:xfrm>
          <a:noFill/>
        </p:spPr>
        <p:txBody>
          <a:bodyPr lIns="0" anchor="ctr"/>
          <a:lstStyle>
            <a:lvl1pPr algn="ctr">
              <a:defRPr>
                <a:solidFill>
                  <a:schemeClr val="tx2"/>
                </a:solidFill>
              </a:defRPr>
            </a:lvl1pPr>
          </a:lstStyle>
          <a:p>
            <a:r>
              <a:rPr lang="en-GB" dirty="0"/>
              <a:t>Icon</a:t>
            </a:r>
            <a:endParaRPr lang="en-US" dirty="0"/>
          </a:p>
        </p:txBody>
      </p:sp>
      <p:sp>
        <p:nvSpPr>
          <p:cNvPr id="42" name="Bildplatzhalter 23">
            <a:extLst>
              <a:ext uri="{FF2B5EF4-FFF2-40B4-BE49-F238E27FC236}">
                <a16:creationId xmlns:a16="http://schemas.microsoft.com/office/drawing/2014/main" id="{69FC8D93-1EF3-419F-B01A-906FD26AD7E4}"/>
              </a:ext>
            </a:extLst>
          </p:cNvPr>
          <p:cNvSpPr>
            <a:spLocks noGrp="1"/>
          </p:cNvSpPr>
          <p:nvPr>
            <p:ph type="pic" sz="quarter" idx="32" hasCustomPrompt="1"/>
          </p:nvPr>
        </p:nvSpPr>
        <p:spPr>
          <a:xfrm>
            <a:off x="7601463" y="1517794"/>
            <a:ext cx="914400" cy="914400"/>
          </a:xfrm>
          <a:noFill/>
        </p:spPr>
        <p:txBody>
          <a:bodyPr lIns="0" anchor="ctr"/>
          <a:lstStyle>
            <a:lvl1pPr algn="ctr">
              <a:defRPr>
                <a:solidFill>
                  <a:schemeClr val="tx2"/>
                </a:solidFill>
              </a:defRPr>
            </a:lvl1pPr>
          </a:lstStyle>
          <a:p>
            <a:r>
              <a:rPr lang="en-GB" dirty="0"/>
              <a:t>Icon</a:t>
            </a:r>
            <a:endParaRPr lang="en-US" dirty="0"/>
          </a:p>
        </p:txBody>
      </p:sp>
      <p:sp>
        <p:nvSpPr>
          <p:cNvPr id="43" name="Bildplatzhalter 23">
            <a:extLst>
              <a:ext uri="{FF2B5EF4-FFF2-40B4-BE49-F238E27FC236}">
                <a16:creationId xmlns:a16="http://schemas.microsoft.com/office/drawing/2014/main" id="{6F9B9557-5660-41C6-BCC5-F0B0F08CA622}"/>
              </a:ext>
            </a:extLst>
          </p:cNvPr>
          <p:cNvSpPr>
            <a:spLocks noGrp="1"/>
          </p:cNvSpPr>
          <p:nvPr>
            <p:ph type="pic" sz="quarter" idx="33" hasCustomPrompt="1"/>
          </p:nvPr>
        </p:nvSpPr>
        <p:spPr>
          <a:xfrm>
            <a:off x="10046108" y="1505382"/>
            <a:ext cx="914400" cy="914400"/>
          </a:xfrm>
          <a:noFill/>
        </p:spPr>
        <p:txBody>
          <a:bodyPr lIns="0" anchor="ctr"/>
          <a:lstStyle>
            <a:lvl1pPr algn="ctr">
              <a:defRPr>
                <a:solidFill>
                  <a:schemeClr val="tx2"/>
                </a:solidFill>
              </a:defRPr>
            </a:lvl1pPr>
          </a:lstStyle>
          <a:p>
            <a:r>
              <a:rPr lang="en-GB" dirty="0"/>
              <a:t>Icon</a:t>
            </a:r>
            <a:endParaRPr lang="en-US" dirty="0"/>
          </a:p>
        </p:txBody>
      </p:sp>
      <p:sp>
        <p:nvSpPr>
          <p:cNvPr id="65" name="Textplatzhalter 7">
            <a:extLst>
              <a:ext uri="{FF2B5EF4-FFF2-40B4-BE49-F238E27FC236}">
                <a16:creationId xmlns:a16="http://schemas.microsoft.com/office/drawing/2014/main" id="{451EA8FF-26F0-4C71-BAEE-A8455EDBCBDB}"/>
              </a:ext>
            </a:extLst>
          </p:cNvPr>
          <p:cNvSpPr>
            <a:spLocks noGrp="1"/>
          </p:cNvSpPr>
          <p:nvPr>
            <p:ph type="body" sz="quarter" idx="42" hasCustomPrompt="1"/>
          </p:nvPr>
        </p:nvSpPr>
        <p:spPr>
          <a:xfrm>
            <a:off x="4332288" y="6057900"/>
            <a:ext cx="5227754" cy="595043"/>
          </a:xfrm>
          <a:noFill/>
        </p:spPr>
        <p:txBody>
          <a:bodyPr lIns="90000" tIns="0" rIns="0" anchor="b"/>
          <a:lstStyle>
            <a:lvl1pPr>
              <a:lnSpc>
                <a:spcPct val="110000"/>
              </a:lnSpc>
              <a:spcBef>
                <a:spcPts val="0"/>
              </a:spcBef>
              <a:spcAft>
                <a:spcPts val="0"/>
              </a:spcAft>
              <a:defRPr sz="900">
                <a:solidFill>
                  <a:schemeClr val="tx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grpSp>
        <p:nvGrpSpPr>
          <p:cNvPr id="44" name="Grafik 41">
            <a:extLst>
              <a:ext uri="{FF2B5EF4-FFF2-40B4-BE49-F238E27FC236}">
                <a16:creationId xmlns:a16="http://schemas.microsoft.com/office/drawing/2014/main" id="{B0237FFB-7EB5-4703-B108-ECA41CCA3EB5}"/>
              </a:ext>
            </a:extLst>
          </p:cNvPr>
          <p:cNvGrpSpPr>
            <a:grpSpLocks noChangeAspect="1"/>
          </p:cNvGrpSpPr>
          <p:nvPr userDrawn="1"/>
        </p:nvGrpSpPr>
        <p:grpSpPr>
          <a:xfrm>
            <a:off x="9736110" y="6531186"/>
            <a:ext cx="1851051" cy="99092"/>
            <a:chOff x="8662539" y="6357523"/>
            <a:chExt cx="3121473" cy="167102"/>
          </a:xfrm>
          <a:solidFill>
            <a:schemeClr val="tx1"/>
          </a:solidFill>
          <a:effectLst/>
        </p:grpSpPr>
        <p:sp>
          <p:nvSpPr>
            <p:cNvPr id="64" name="Freihandform: Form 63">
              <a:extLst>
                <a:ext uri="{FF2B5EF4-FFF2-40B4-BE49-F238E27FC236}">
                  <a16:creationId xmlns:a16="http://schemas.microsoft.com/office/drawing/2014/main" id="{48C8E71E-F2BF-4B94-B345-F8B415FA1FD7}"/>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6" name="Freihandform: Form 65">
              <a:extLst>
                <a:ext uri="{FF2B5EF4-FFF2-40B4-BE49-F238E27FC236}">
                  <a16:creationId xmlns:a16="http://schemas.microsoft.com/office/drawing/2014/main" id="{DD68E088-3458-4252-8330-A0BD5AF6D167}"/>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7" name="Freihandform: Form 66">
              <a:extLst>
                <a:ext uri="{FF2B5EF4-FFF2-40B4-BE49-F238E27FC236}">
                  <a16:creationId xmlns:a16="http://schemas.microsoft.com/office/drawing/2014/main" id="{8564CD9F-517E-414B-B364-962049702774}"/>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8" name="Freihandform: Form 67">
              <a:extLst>
                <a:ext uri="{FF2B5EF4-FFF2-40B4-BE49-F238E27FC236}">
                  <a16:creationId xmlns:a16="http://schemas.microsoft.com/office/drawing/2014/main" id="{45CCFE62-B39E-450B-9A47-C413A9867FF5}"/>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9" name="Freihandform: Form 68">
              <a:extLst>
                <a:ext uri="{FF2B5EF4-FFF2-40B4-BE49-F238E27FC236}">
                  <a16:creationId xmlns:a16="http://schemas.microsoft.com/office/drawing/2014/main" id="{B69672D7-F2E7-4A0C-A6B2-E300E88B5A09}"/>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1" name="Freihandform: Form 70">
              <a:extLst>
                <a:ext uri="{FF2B5EF4-FFF2-40B4-BE49-F238E27FC236}">
                  <a16:creationId xmlns:a16="http://schemas.microsoft.com/office/drawing/2014/main" id="{6DD3BE5D-6AEA-4D77-9EFD-5C446886DD51}"/>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9" name="Freihandform: Form 78">
              <a:extLst>
                <a:ext uri="{FF2B5EF4-FFF2-40B4-BE49-F238E27FC236}">
                  <a16:creationId xmlns:a16="http://schemas.microsoft.com/office/drawing/2014/main" id="{840E2C1B-166C-4CE5-9A95-7EDE31661CA3}"/>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86" name="Freihandform: Form 85">
              <a:extLst>
                <a:ext uri="{FF2B5EF4-FFF2-40B4-BE49-F238E27FC236}">
                  <a16:creationId xmlns:a16="http://schemas.microsoft.com/office/drawing/2014/main" id="{AFFC8292-25FA-4250-B42D-191337A2E9C2}"/>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87" name="Freihandform: Form 86">
              <a:extLst>
                <a:ext uri="{FF2B5EF4-FFF2-40B4-BE49-F238E27FC236}">
                  <a16:creationId xmlns:a16="http://schemas.microsoft.com/office/drawing/2014/main" id="{44B4D980-02DB-4547-9BCE-E76DC84463B9}"/>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88" name="Freihandform: Form 87">
              <a:extLst>
                <a:ext uri="{FF2B5EF4-FFF2-40B4-BE49-F238E27FC236}">
                  <a16:creationId xmlns:a16="http://schemas.microsoft.com/office/drawing/2014/main" id="{1FF87BE6-D7C1-4455-8644-C2C7743C67D4}"/>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89" name="Freihandform: Form 88">
              <a:extLst>
                <a:ext uri="{FF2B5EF4-FFF2-40B4-BE49-F238E27FC236}">
                  <a16:creationId xmlns:a16="http://schemas.microsoft.com/office/drawing/2014/main" id="{E33C3950-D5FB-4DDD-8C40-A18152AA00FB}"/>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90" name="Freihandform: Form 89">
              <a:extLst>
                <a:ext uri="{FF2B5EF4-FFF2-40B4-BE49-F238E27FC236}">
                  <a16:creationId xmlns:a16="http://schemas.microsoft.com/office/drawing/2014/main" id="{D5C15690-3332-43BB-B149-DE2F259448F4}"/>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91" name="Freihandform: Form 90">
              <a:extLst>
                <a:ext uri="{FF2B5EF4-FFF2-40B4-BE49-F238E27FC236}">
                  <a16:creationId xmlns:a16="http://schemas.microsoft.com/office/drawing/2014/main" id="{EE232A91-BAE8-463A-8BB2-7185B1D43C21}"/>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92" name="Freihandform: Form 91">
              <a:extLst>
                <a:ext uri="{FF2B5EF4-FFF2-40B4-BE49-F238E27FC236}">
                  <a16:creationId xmlns:a16="http://schemas.microsoft.com/office/drawing/2014/main" id="{49F90F5D-12E7-41AB-85B0-72F658C4E3E4}"/>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93" name="Freihandform: Form 92">
              <a:extLst>
                <a:ext uri="{FF2B5EF4-FFF2-40B4-BE49-F238E27FC236}">
                  <a16:creationId xmlns:a16="http://schemas.microsoft.com/office/drawing/2014/main" id="{C4758658-EA17-40AD-A3C1-7A88BC186BF3}"/>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94" name="Freihandform: Form 93">
              <a:extLst>
                <a:ext uri="{FF2B5EF4-FFF2-40B4-BE49-F238E27FC236}">
                  <a16:creationId xmlns:a16="http://schemas.microsoft.com/office/drawing/2014/main" id="{6AC12234-7E3D-4B01-811B-0C6C562575E7}"/>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95" name="Freihandform: Form 94">
              <a:extLst>
                <a:ext uri="{FF2B5EF4-FFF2-40B4-BE49-F238E27FC236}">
                  <a16:creationId xmlns:a16="http://schemas.microsoft.com/office/drawing/2014/main" id="{E46AC8D9-2CEC-4266-8D3C-B524794A2109}"/>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96" name="Freihandform: Form 95">
              <a:extLst>
                <a:ext uri="{FF2B5EF4-FFF2-40B4-BE49-F238E27FC236}">
                  <a16:creationId xmlns:a16="http://schemas.microsoft.com/office/drawing/2014/main" id="{A6642FC0-ADA0-465A-9243-B4A8A7F4D5A0}"/>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45" name="Textplatzhalter 7">
            <a:extLst>
              <a:ext uri="{FF2B5EF4-FFF2-40B4-BE49-F238E27FC236}">
                <a16:creationId xmlns:a16="http://schemas.microsoft.com/office/drawing/2014/main" id="{3C7CE885-D11D-43D1-8E28-89545C57ACA5}"/>
              </a:ext>
            </a:extLst>
          </p:cNvPr>
          <p:cNvSpPr>
            <a:spLocks noGrp="1"/>
          </p:cNvSpPr>
          <p:nvPr>
            <p:ph type="body" sz="quarter" idx="25" hasCustomPrompt="1"/>
          </p:nvPr>
        </p:nvSpPr>
        <p:spPr>
          <a:xfrm>
            <a:off x="407988" y="536857"/>
            <a:ext cx="3526245" cy="3386312"/>
          </a:xfrm>
          <a:ln w="38100">
            <a:noFill/>
          </a:ln>
        </p:spPr>
        <p:txBody>
          <a:bodyPr wrap="square" lIns="180000" tIns="0" rIns="180000" bIns="0">
            <a:spAutoFit/>
          </a:bodyPr>
          <a:lstStyle>
            <a:lvl1pPr algn="l">
              <a:lnSpc>
                <a:spcPct val="110000"/>
              </a:lnSpc>
              <a:spcBef>
                <a:spcPts val="600"/>
              </a:spcBef>
              <a:spcAft>
                <a:spcPts val="600"/>
              </a:spcAft>
              <a:defRPr sz="3000" b="0">
                <a:solidFill>
                  <a:schemeClr val="bg1"/>
                </a:solidFill>
                <a:latin typeface="+mj-lt"/>
              </a:defRPr>
            </a:lvl1pPr>
            <a:lvl2pPr marL="0" indent="0">
              <a:lnSpc>
                <a:spcPct val="110000"/>
              </a:lnSpc>
              <a:spcBef>
                <a:spcPts val="600"/>
              </a:spcBef>
              <a:spcAft>
                <a:spcPts val="600"/>
              </a:spcAft>
              <a:buNone/>
              <a:defRPr sz="2000" b="0">
                <a:solidFill>
                  <a:schemeClr val="bg1"/>
                </a:solidFill>
                <a:latin typeface="+mj-lt"/>
              </a:defRPr>
            </a:lvl2pPr>
            <a:lvl3pPr marL="0" indent="0">
              <a:buNone/>
              <a:defRPr sz="1400">
                <a:solidFill>
                  <a:schemeClr val="bg2"/>
                </a:solidFill>
              </a:defRPr>
            </a:lvl3pPr>
            <a:lvl4pPr marL="234000" marR="0" indent="-234000" algn="l" defTabSz="914400" rtl="0" eaLnBrk="1" fontAlgn="auto" latinLnBrk="0" hangingPunct="1">
              <a:lnSpc>
                <a:spcPct val="110000"/>
              </a:lnSpc>
              <a:spcBef>
                <a:spcPts val="600"/>
              </a:spcBef>
              <a:spcAft>
                <a:spcPts val="600"/>
              </a:spcAft>
              <a:buClrTx/>
              <a:buSzTx/>
              <a:buFont typeface="Avenir Next" panose="020B0403020202020204" pitchFamily="34" charset="0"/>
              <a:buChar char="−"/>
              <a:tabLst/>
              <a:defRPr sz="1400" b="0">
                <a:solidFill>
                  <a:schemeClr val="bg2"/>
                </a:solidFill>
                <a:latin typeface="+mn-lt"/>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3 Icons: </a:t>
            </a:r>
            <a:r>
              <a:rPr lang="de-DE" dirty="0" err="1"/>
              <a:t>insert</a:t>
            </a:r>
            <a:r>
              <a:rPr lang="de-DE" dirty="0"/>
              <a:t> </a:t>
            </a:r>
            <a:r>
              <a:rPr lang="de-DE" dirty="0" err="1"/>
              <a:t>your</a:t>
            </a:r>
            <a:r>
              <a:rPr lang="de-DE" dirty="0"/>
              <a:t> title</a:t>
            </a:r>
          </a:p>
          <a:p>
            <a:pPr lvl="1"/>
            <a:r>
              <a:rPr lang="de-DE" dirty="0" err="1"/>
              <a:t>Subtitle</a:t>
            </a:r>
            <a:endParaRPr lang="de-DE" dirty="0"/>
          </a:p>
          <a:p>
            <a:pPr lvl="2"/>
            <a:r>
              <a:rPr lang="de-DE" dirty="0"/>
              <a:t>Text.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a:t>
            </a:r>
          </a:p>
          <a:p>
            <a:pPr marL="285750" marR="0" lvl="3" indent="-285750" algn="l" defTabSz="914400" rtl="0" eaLnBrk="1" fontAlgn="auto" latinLnBrk="0" hangingPunct="1">
              <a:lnSpc>
                <a:spcPct val="110000"/>
              </a:lnSpc>
              <a:spcBef>
                <a:spcPts val="600"/>
              </a:spcBef>
              <a:spcAft>
                <a:spcPts val="600"/>
              </a:spcAft>
              <a:buClrTx/>
              <a:buSzTx/>
              <a:tabLst/>
              <a:defRPr/>
            </a:pPr>
            <a:r>
              <a:rPr lang="de-DE" dirty="0" err="1"/>
              <a:t>Fourth</a:t>
            </a:r>
            <a:r>
              <a:rPr lang="de-DE" dirty="0"/>
              <a:t> </a:t>
            </a:r>
            <a:r>
              <a:rPr lang="de-DE" dirty="0" err="1"/>
              <a:t>level</a:t>
            </a:r>
            <a:r>
              <a:rPr lang="de-DE" dirty="0"/>
              <a:t>. </a:t>
            </a:r>
            <a:r>
              <a:rPr lang="de-DE" dirty="0" err="1"/>
              <a:t>Bulletpoints</a:t>
            </a:r>
            <a:r>
              <a:rPr lang="de-DE" dirty="0"/>
              <a:t>.</a:t>
            </a:r>
          </a:p>
          <a:p>
            <a:pPr lvl="3"/>
            <a:endParaRPr lang="de-DE" dirty="0"/>
          </a:p>
        </p:txBody>
      </p:sp>
    </p:spTree>
    <p:extLst>
      <p:ext uri="{BB962C8B-B14F-4D97-AF65-F5344CB8AC3E}">
        <p14:creationId xmlns:p14="http://schemas.microsoft.com/office/powerpoint/2010/main" val="25310977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rey: 3 icons">
    <p:bg>
      <p:bgPr>
        <a:solidFill>
          <a:schemeClr val="bg1"/>
        </a:solidFill>
        <a:effectLst/>
      </p:bgPr>
    </p:bg>
    <p:spTree>
      <p:nvGrpSpPr>
        <p:cNvPr id="1" name=""/>
        <p:cNvGrpSpPr/>
        <p:nvPr/>
      </p:nvGrpSpPr>
      <p:grpSpPr>
        <a:xfrm>
          <a:off x="0" y="0"/>
          <a:ext cx="0" cy="0"/>
          <a:chOff x="0" y="0"/>
          <a:chExt cx="0" cy="0"/>
        </a:xfrm>
      </p:grpSpPr>
      <p:sp>
        <p:nvSpPr>
          <p:cNvPr id="74" name="Rechteck 73">
            <a:extLst>
              <a:ext uri="{FF2B5EF4-FFF2-40B4-BE49-F238E27FC236}">
                <a16:creationId xmlns:a16="http://schemas.microsoft.com/office/drawing/2014/main" id="{3C50F3C2-CB28-4A65-9C75-4FE77FAEC969}"/>
              </a:ext>
            </a:extLst>
          </p:cNvPr>
          <p:cNvSpPr/>
          <p:nvPr userDrawn="1"/>
        </p:nvSpPr>
        <p:spPr>
          <a:xfrm>
            <a:off x="410587" y="0"/>
            <a:ext cx="353402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platzhalter 7">
            <a:extLst>
              <a:ext uri="{FF2B5EF4-FFF2-40B4-BE49-F238E27FC236}">
                <a16:creationId xmlns:a16="http://schemas.microsoft.com/office/drawing/2014/main" id="{1643A79E-2F2F-4296-9AD6-EFDDA641B147}"/>
              </a:ext>
            </a:extLst>
          </p:cNvPr>
          <p:cNvSpPr>
            <a:spLocks noGrp="1"/>
          </p:cNvSpPr>
          <p:nvPr>
            <p:ph type="body" sz="quarter" idx="13" hasCustomPrompt="1"/>
          </p:nvPr>
        </p:nvSpPr>
        <p:spPr>
          <a:xfrm>
            <a:off x="4341813" y="2692372"/>
            <a:ext cx="2448000" cy="2281885"/>
          </a:xfrm>
        </p:spPr>
        <p:txBody>
          <a:bodyPr lIns="360000" rIns="360000"/>
          <a:lstStyle>
            <a:lvl1pPr algn="ctr">
              <a:defRPr sz="2000" b="1">
                <a:latin typeface="+mj-lt"/>
              </a:defRPr>
            </a:lvl1pPr>
            <a:lvl2pPr marL="0" indent="0" algn="ctr">
              <a:buNone/>
              <a:defRPr sz="1400"/>
            </a:lvl2pPr>
            <a:lvl3pPr>
              <a:defRPr/>
            </a:lvl3pPr>
            <a:lvl4pPr>
              <a:defRPr/>
            </a:lvl4pPr>
            <a:lvl5pPr>
              <a:defRPr/>
            </a:lvl5pPr>
          </a:lstStyle>
          <a:p>
            <a:pPr lvl="0"/>
            <a:r>
              <a:rPr lang="de-DE" dirty="0"/>
              <a:t>Level 1</a:t>
            </a:r>
          </a:p>
          <a:p>
            <a:pPr lvl="1"/>
            <a:r>
              <a:rPr lang="de-DE" dirty="0"/>
              <a:t>Level 2</a:t>
            </a:r>
          </a:p>
        </p:txBody>
      </p:sp>
      <p:sp>
        <p:nvSpPr>
          <p:cNvPr id="36" name="Textplatzhalter 7">
            <a:extLst>
              <a:ext uri="{FF2B5EF4-FFF2-40B4-BE49-F238E27FC236}">
                <a16:creationId xmlns:a16="http://schemas.microsoft.com/office/drawing/2014/main" id="{2D6A9AF0-ACBD-4089-91A9-753E543C2876}"/>
              </a:ext>
            </a:extLst>
          </p:cNvPr>
          <p:cNvSpPr>
            <a:spLocks noGrp="1"/>
          </p:cNvSpPr>
          <p:nvPr>
            <p:ph type="body" sz="quarter" idx="29" hasCustomPrompt="1"/>
          </p:nvPr>
        </p:nvSpPr>
        <p:spPr>
          <a:xfrm>
            <a:off x="6834663" y="2692372"/>
            <a:ext cx="2448000" cy="2281885"/>
          </a:xfrm>
        </p:spPr>
        <p:txBody>
          <a:bodyPr lIns="360000" rIns="360000"/>
          <a:lstStyle>
            <a:lvl1pPr algn="ctr">
              <a:defRPr sz="2000" b="1">
                <a:latin typeface="+mj-lt"/>
              </a:defRPr>
            </a:lvl1pPr>
            <a:lvl2pPr marL="0" indent="0" algn="ctr">
              <a:buNone/>
              <a:defRPr sz="1400"/>
            </a:lvl2pPr>
            <a:lvl3pPr>
              <a:defRPr/>
            </a:lvl3pPr>
            <a:lvl4pPr>
              <a:defRPr/>
            </a:lvl4pPr>
            <a:lvl5pPr>
              <a:defRPr/>
            </a:lvl5pPr>
          </a:lstStyle>
          <a:p>
            <a:pPr lvl="0"/>
            <a:r>
              <a:rPr lang="de-DE" dirty="0"/>
              <a:t>Level 1</a:t>
            </a:r>
          </a:p>
          <a:p>
            <a:pPr lvl="1"/>
            <a:r>
              <a:rPr lang="de-DE" dirty="0"/>
              <a:t>Level 2</a:t>
            </a:r>
          </a:p>
        </p:txBody>
      </p:sp>
      <p:sp>
        <p:nvSpPr>
          <p:cNvPr id="37" name="Textplatzhalter 7">
            <a:extLst>
              <a:ext uri="{FF2B5EF4-FFF2-40B4-BE49-F238E27FC236}">
                <a16:creationId xmlns:a16="http://schemas.microsoft.com/office/drawing/2014/main" id="{EBE90F8E-B2B8-4D36-B816-9DFE7DD87225}"/>
              </a:ext>
            </a:extLst>
          </p:cNvPr>
          <p:cNvSpPr>
            <a:spLocks noGrp="1"/>
          </p:cNvSpPr>
          <p:nvPr>
            <p:ph type="body" sz="quarter" idx="31" hasCustomPrompt="1"/>
          </p:nvPr>
        </p:nvSpPr>
        <p:spPr>
          <a:xfrm>
            <a:off x="9327513" y="2692372"/>
            <a:ext cx="2448000" cy="2281885"/>
          </a:xfrm>
        </p:spPr>
        <p:txBody>
          <a:bodyPr lIns="360000" rIns="360000"/>
          <a:lstStyle>
            <a:lvl1pPr algn="ctr">
              <a:defRPr sz="2000" b="1">
                <a:latin typeface="+mj-lt"/>
              </a:defRPr>
            </a:lvl1pPr>
            <a:lvl2pPr marL="0" indent="0" algn="ctr">
              <a:buNone/>
              <a:defRPr sz="1400"/>
            </a:lvl2pPr>
            <a:lvl3pPr>
              <a:defRPr/>
            </a:lvl3pPr>
            <a:lvl4pPr>
              <a:defRPr/>
            </a:lvl4pPr>
            <a:lvl5pPr>
              <a:defRPr/>
            </a:lvl5pPr>
          </a:lstStyle>
          <a:p>
            <a:pPr lvl="0"/>
            <a:r>
              <a:rPr lang="de-DE" dirty="0"/>
              <a:t>Level 1</a:t>
            </a:r>
          </a:p>
          <a:p>
            <a:pPr lvl="1"/>
            <a:r>
              <a:rPr lang="de-DE" dirty="0"/>
              <a:t>Level 2</a:t>
            </a:r>
          </a:p>
        </p:txBody>
      </p:sp>
      <p:sp>
        <p:nvSpPr>
          <p:cNvPr id="41" name="Textplatzhalter 7">
            <a:extLst>
              <a:ext uri="{FF2B5EF4-FFF2-40B4-BE49-F238E27FC236}">
                <a16:creationId xmlns:a16="http://schemas.microsoft.com/office/drawing/2014/main" id="{C572FC57-9243-47E9-B685-3FE4A8FC2152}"/>
              </a:ext>
            </a:extLst>
          </p:cNvPr>
          <p:cNvSpPr>
            <a:spLocks noGrp="1"/>
          </p:cNvSpPr>
          <p:nvPr>
            <p:ph type="body" sz="quarter" idx="25" hasCustomPrompt="1"/>
          </p:nvPr>
        </p:nvSpPr>
        <p:spPr>
          <a:xfrm>
            <a:off x="407988" y="536857"/>
            <a:ext cx="3526245" cy="3386312"/>
          </a:xfrm>
          <a:ln w="38100">
            <a:noFill/>
          </a:ln>
        </p:spPr>
        <p:txBody>
          <a:bodyPr wrap="square" lIns="180000" tIns="0" rIns="180000" bIns="0">
            <a:spAutoFit/>
          </a:bodyPr>
          <a:lstStyle>
            <a:lvl1pPr algn="l">
              <a:lnSpc>
                <a:spcPct val="110000"/>
              </a:lnSpc>
              <a:spcBef>
                <a:spcPts val="600"/>
              </a:spcBef>
              <a:spcAft>
                <a:spcPts val="600"/>
              </a:spcAft>
              <a:defRPr sz="3000" b="0">
                <a:solidFill>
                  <a:schemeClr val="tx2"/>
                </a:solidFill>
                <a:latin typeface="+mj-lt"/>
              </a:defRPr>
            </a:lvl1pPr>
            <a:lvl2pPr marL="0" indent="0">
              <a:lnSpc>
                <a:spcPct val="110000"/>
              </a:lnSpc>
              <a:spcBef>
                <a:spcPts val="600"/>
              </a:spcBef>
              <a:spcAft>
                <a:spcPts val="600"/>
              </a:spcAft>
              <a:buNone/>
              <a:defRPr sz="2000" b="0">
                <a:solidFill>
                  <a:schemeClr val="tx2"/>
                </a:solidFill>
                <a:latin typeface="+mj-lt"/>
              </a:defRPr>
            </a:lvl2pPr>
            <a:lvl3pPr marL="0" indent="0">
              <a:buNone/>
              <a:defRPr sz="1400">
                <a:solidFill>
                  <a:schemeClr val="tx2"/>
                </a:solidFill>
              </a:defRPr>
            </a:lvl3pPr>
            <a:lvl4pPr marL="234000" marR="0" indent="-234000" algn="l" defTabSz="914400" rtl="0" eaLnBrk="1" fontAlgn="auto" latinLnBrk="0" hangingPunct="1">
              <a:lnSpc>
                <a:spcPct val="110000"/>
              </a:lnSpc>
              <a:spcBef>
                <a:spcPts val="600"/>
              </a:spcBef>
              <a:spcAft>
                <a:spcPts val="600"/>
              </a:spcAft>
              <a:buClrTx/>
              <a:buSzTx/>
              <a:buFont typeface="Avenir Next" panose="020B0403020202020204" pitchFamily="34" charset="0"/>
              <a:buChar char="−"/>
              <a:tabLst/>
              <a:defRPr sz="1400" b="0">
                <a:solidFill>
                  <a:schemeClr val="tx2"/>
                </a:solidFill>
                <a:latin typeface="+mn-lt"/>
              </a:defRPr>
            </a:lvl4pPr>
            <a:lvl5pPr>
              <a:defRPr/>
            </a:lvl5pPr>
          </a:lstStyle>
          <a:p>
            <a:pPr lvl="0"/>
            <a:r>
              <a:rPr lang="de-DE" dirty="0" err="1"/>
              <a:t>Three</a:t>
            </a:r>
            <a:r>
              <a:rPr lang="de-DE" dirty="0"/>
              <a:t> </a:t>
            </a:r>
            <a:r>
              <a:rPr lang="de-DE" dirty="0" err="1"/>
              <a:t>icons</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a:p>
            <a:pPr lvl="2"/>
            <a:r>
              <a:rPr lang="de-DE" dirty="0"/>
              <a:t>Text.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a:t>
            </a:r>
          </a:p>
          <a:p>
            <a:pPr marL="285750" marR="0" lvl="3" indent="-285750" algn="l" defTabSz="914400" rtl="0" eaLnBrk="1" fontAlgn="auto" latinLnBrk="0" hangingPunct="1">
              <a:lnSpc>
                <a:spcPct val="110000"/>
              </a:lnSpc>
              <a:spcBef>
                <a:spcPts val="600"/>
              </a:spcBef>
              <a:spcAft>
                <a:spcPts val="600"/>
              </a:spcAft>
              <a:buClrTx/>
              <a:buSzTx/>
              <a:tabLst/>
              <a:defRPr/>
            </a:pPr>
            <a:r>
              <a:rPr lang="de-DE" dirty="0" err="1"/>
              <a:t>Fourth</a:t>
            </a:r>
            <a:r>
              <a:rPr lang="de-DE" dirty="0"/>
              <a:t> </a:t>
            </a:r>
            <a:r>
              <a:rPr lang="de-DE" dirty="0" err="1"/>
              <a:t>level</a:t>
            </a:r>
            <a:r>
              <a:rPr lang="de-DE" dirty="0"/>
              <a:t>. </a:t>
            </a:r>
            <a:r>
              <a:rPr lang="de-DE" dirty="0" err="1"/>
              <a:t>Bulletpoints</a:t>
            </a:r>
            <a:r>
              <a:rPr lang="de-DE" dirty="0"/>
              <a:t>.</a:t>
            </a:r>
          </a:p>
          <a:p>
            <a:pPr lvl="3"/>
            <a:endParaRPr lang="de-DE" dirty="0"/>
          </a:p>
        </p:txBody>
      </p:sp>
      <p:grpSp>
        <p:nvGrpSpPr>
          <p:cNvPr id="110" name="Grafik 42">
            <a:extLst>
              <a:ext uri="{FF2B5EF4-FFF2-40B4-BE49-F238E27FC236}">
                <a16:creationId xmlns:a16="http://schemas.microsoft.com/office/drawing/2014/main" id="{263ECF98-D5EA-4911-A13E-6B94EB0AD3CF}"/>
              </a:ext>
            </a:extLst>
          </p:cNvPr>
          <p:cNvGrpSpPr>
            <a:grpSpLocks noChangeAspect="1"/>
          </p:cNvGrpSpPr>
          <p:nvPr userDrawn="1"/>
        </p:nvGrpSpPr>
        <p:grpSpPr>
          <a:xfrm>
            <a:off x="604839" y="6489422"/>
            <a:ext cx="1218187" cy="144000"/>
            <a:chOff x="623888" y="6357930"/>
            <a:chExt cx="1393755" cy="166695"/>
          </a:xfrm>
          <a:solidFill>
            <a:schemeClr val="tx1"/>
          </a:solidFill>
        </p:grpSpPr>
        <p:sp>
          <p:nvSpPr>
            <p:cNvPr id="111" name="Freihandform: Form 110">
              <a:extLst>
                <a:ext uri="{FF2B5EF4-FFF2-40B4-BE49-F238E27FC236}">
                  <a16:creationId xmlns:a16="http://schemas.microsoft.com/office/drawing/2014/main" id="{C76B1225-B5DA-4C7B-AA4D-FB3D8E2BC5B1}"/>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112" name="Freihandform: Form 111">
              <a:extLst>
                <a:ext uri="{FF2B5EF4-FFF2-40B4-BE49-F238E27FC236}">
                  <a16:creationId xmlns:a16="http://schemas.microsoft.com/office/drawing/2014/main" id="{0F4EE697-C156-4471-B4BF-573712829577}"/>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113" name="Freihandform: Form 112">
              <a:extLst>
                <a:ext uri="{FF2B5EF4-FFF2-40B4-BE49-F238E27FC236}">
                  <a16:creationId xmlns:a16="http://schemas.microsoft.com/office/drawing/2014/main" id="{8C56A81B-2BD0-4674-8B6A-B4277733FBD7}"/>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14" name="Freihandform: Form 113">
              <a:extLst>
                <a:ext uri="{FF2B5EF4-FFF2-40B4-BE49-F238E27FC236}">
                  <a16:creationId xmlns:a16="http://schemas.microsoft.com/office/drawing/2014/main" id="{84F07223-C7EA-428C-B471-7D3EDE2EFCF6}"/>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115" name="Freihandform: Form 114">
              <a:extLst>
                <a:ext uri="{FF2B5EF4-FFF2-40B4-BE49-F238E27FC236}">
                  <a16:creationId xmlns:a16="http://schemas.microsoft.com/office/drawing/2014/main" id="{DA55616D-CC61-424E-8982-FD1BEA027A9B}"/>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116" name="Freihandform: Form 115">
              <a:extLst>
                <a:ext uri="{FF2B5EF4-FFF2-40B4-BE49-F238E27FC236}">
                  <a16:creationId xmlns:a16="http://schemas.microsoft.com/office/drawing/2014/main" id="{8D91247A-17A5-4E59-B30C-10EEF3E42057}"/>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117" name="Freihandform: Form 116">
              <a:extLst>
                <a:ext uri="{FF2B5EF4-FFF2-40B4-BE49-F238E27FC236}">
                  <a16:creationId xmlns:a16="http://schemas.microsoft.com/office/drawing/2014/main" id="{FB8F9181-19D5-44F6-97E6-88B06E40F91A}"/>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118" name="Freihandform: Form 117">
              <a:extLst>
                <a:ext uri="{FF2B5EF4-FFF2-40B4-BE49-F238E27FC236}">
                  <a16:creationId xmlns:a16="http://schemas.microsoft.com/office/drawing/2014/main" id="{1A29F66D-4FF6-4418-8C84-0C3C985091E9}"/>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19" name="Freihandform: Form 118">
              <a:extLst>
                <a:ext uri="{FF2B5EF4-FFF2-40B4-BE49-F238E27FC236}">
                  <a16:creationId xmlns:a16="http://schemas.microsoft.com/office/drawing/2014/main" id="{3C662CFC-6962-465E-B8B1-E24312D2F461}"/>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38" name="Foliennummernplatzhalter 3">
            <a:extLst>
              <a:ext uri="{FF2B5EF4-FFF2-40B4-BE49-F238E27FC236}">
                <a16:creationId xmlns:a16="http://schemas.microsoft.com/office/drawing/2014/main" id="{4EFE16DC-1434-479A-A3BF-7EBAB89C2ED0}"/>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40" name="Rechteck 39">
            <a:extLst>
              <a:ext uri="{FF2B5EF4-FFF2-40B4-BE49-F238E27FC236}">
                <a16:creationId xmlns:a16="http://schemas.microsoft.com/office/drawing/2014/main" id="{01848623-C233-4F62-841A-C44245CEC394}"/>
              </a:ext>
            </a:extLst>
          </p:cNvPr>
          <p:cNvSpPr/>
          <p:nvPr userDrawn="1"/>
        </p:nvSpPr>
        <p:spPr>
          <a:xfrm>
            <a:off x="410946" y="6806816"/>
            <a:ext cx="35244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43" name="Bildplatzhalter 23">
            <a:extLst>
              <a:ext uri="{FF2B5EF4-FFF2-40B4-BE49-F238E27FC236}">
                <a16:creationId xmlns:a16="http://schemas.microsoft.com/office/drawing/2014/main" id="{75E57732-B845-4643-A924-29D1D4B244D8}"/>
              </a:ext>
            </a:extLst>
          </p:cNvPr>
          <p:cNvSpPr>
            <a:spLocks noGrp="1"/>
          </p:cNvSpPr>
          <p:nvPr>
            <p:ph type="pic" sz="quarter" idx="27" hasCustomPrompt="1"/>
          </p:nvPr>
        </p:nvSpPr>
        <p:spPr>
          <a:xfrm>
            <a:off x="5108613" y="1517794"/>
            <a:ext cx="914400" cy="914400"/>
          </a:xfrm>
          <a:noFill/>
        </p:spPr>
        <p:txBody>
          <a:bodyPr lIns="0" anchor="ctr"/>
          <a:lstStyle>
            <a:lvl1pPr algn="ctr">
              <a:defRPr>
                <a:solidFill>
                  <a:schemeClr val="tx2"/>
                </a:solidFill>
              </a:defRPr>
            </a:lvl1pPr>
          </a:lstStyle>
          <a:p>
            <a:r>
              <a:rPr lang="en-GB" dirty="0"/>
              <a:t>Icon</a:t>
            </a:r>
            <a:endParaRPr lang="en-US" dirty="0"/>
          </a:p>
        </p:txBody>
      </p:sp>
      <p:sp>
        <p:nvSpPr>
          <p:cNvPr id="44" name="Bildplatzhalter 23">
            <a:extLst>
              <a:ext uri="{FF2B5EF4-FFF2-40B4-BE49-F238E27FC236}">
                <a16:creationId xmlns:a16="http://schemas.microsoft.com/office/drawing/2014/main" id="{F6943348-5AE4-4E84-A721-64BDB6FFD07D}"/>
              </a:ext>
            </a:extLst>
          </p:cNvPr>
          <p:cNvSpPr>
            <a:spLocks noGrp="1"/>
          </p:cNvSpPr>
          <p:nvPr>
            <p:ph type="pic" sz="quarter" idx="32" hasCustomPrompt="1"/>
          </p:nvPr>
        </p:nvSpPr>
        <p:spPr>
          <a:xfrm>
            <a:off x="7601463" y="1517794"/>
            <a:ext cx="914400" cy="914400"/>
          </a:xfrm>
          <a:noFill/>
        </p:spPr>
        <p:txBody>
          <a:bodyPr lIns="0" anchor="ctr"/>
          <a:lstStyle>
            <a:lvl1pPr algn="ctr">
              <a:defRPr>
                <a:solidFill>
                  <a:schemeClr val="tx2"/>
                </a:solidFill>
              </a:defRPr>
            </a:lvl1pPr>
          </a:lstStyle>
          <a:p>
            <a:r>
              <a:rPr lang="en-GB" dirty="0"/>
              <a:t>Icon</a:t>
            </a:r>
            <a:endParaRPr lang="en-US" dirty="0"/>
          </a:p>
        </p:txBody>
      </p:sp>
      <p:sp>
        <p:nvSpPr>
          <p:cNvPr id="45" name="Bildplatzhalter 23">
            <a:extLst>
              <a:ext uri="{FF2B5EF4-FFF2-40B4-BE49-F238E27FC236}">
                <a16:creationId xmlns:a16="http://schemas.microsoft.com/office/drawing/2014/main" id="{8AB547D8-8BB0-487C-9D72-F7A73B3D4ED2}"/>
              </a:ext>
            </a:extLst>
          </p:cNvPr>
          <p:cNvSpPr>
            <a:spLocks noGrp="1"/>
          </p:cNvSpPr>
          <p:nvPr>
            <p:ph type="pic" sz="quarter" idx="33" hasCustomPrompt="1"/>
          </p:nvPr>
        </p:nvSpPr>
        <p:spPr>
          <a:xfrm>
            <a:off x="10046108" y="1505382"/>
            <a:ext cx="914400" cy="914400"/>
          </a:xfrm>
          <a:noFill/>
        </p:spPr>
        <p:txBody>
          <a:bodyPr lIns="0" anchor="ctr"/>
          <a:lstStyle>
            <a:lvl1pPr algn="ctr">
              <a:defRPr>
                <a:solidFill>
                  <a:schemeClr val="tx2"/>
                </a:solidFill>
              </a:defRPr>
            </a:lvl1pPr>
          </a:lstStyle>
          <a:p>
            <a:r>
              <a:rPr lang="en-GB" dirty="0"/>
              <a:t>Icon</a:t>
            </a:r>
            <a:endParaRPr lang="en-US" dirty="0"/>
          </a:p>
        </p:txBody>
      </p:sp>
      <p:sp>
        <p:nvSpPr>
          <p:cNvPr id="66" name="Textplatzhalter 7">
            <a:extLst>
              <a:ext uri="{FF2B5EF4-FFF2-40B4-BE49-F238E27FC236}">
                <a16:creationId xmlns:a16="http://schemas.microsoft.com/office/drawing/2014/main" id="{C6C4E39C-A6C3-435C-BD7A-B9D9DB1A7FB0}"/>
              </a:ext>
            </a:extLst>
          </p:cNvPr>
          <p:cNvSpPr>
            <a:spLocks noGrp="1"/>
          </p:cNvSpPr>
          <p:nvPr>
            <p:ph type="body" sz="quarter" idx="42" hasCustomPrompt="1"/>
          </p:nvPr>
        </p:nvSpPr>
        <p:spPr>
          <a:xfrm>
            <a:off x="4332288" y="6057900"/>
            <a:ext cx="5227754" cy="595043"/>
          </a:xfrm>
          <a:noFill/>
        </p:spPr>
        <p:txBody>
          <a:bodyPr lIns="90000" tIns="0" rIns="0" anchor="b"/>
          <a:lstStyle>
            <a:lvl1pPr>
              <a:lnSpc>
                <a:spcPct val="110000"/>
              </a:lnSpc>
              <a:spcBef>
                <a:spcPts val="0"/>
              </a:spcBef>
              <a:spcAft>
                <a:spcPts val="0"/>
              </a:spcAft>
              <a:defRPr sz="900">
                <a:solidFill>
                  <a:schemeClr val="tx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grpSp>
        <p:nvGrpSpPr>
          <p:cNvPr id="42" name="Grafik 41">
            <a:extLst>
              <a:ext uri="{FF2B5EF4-FFF2-40B4-BE49-F238E27FC236}">
                <a16:creationId xmlns:a16="http://schemas.microsoft.com/office/drawing/2014/main" id="{32F377A1-FA73-497B-A716-00695DFDF88E}"/>
              </a:ext>
            </a:extLst>
          </p:cNvPr>
          <p:cNvGrpSpPr>
            <a:grpSpLocks noChangeAspect="1"/>
          </p:cNvGrpSpPr>
          <p:nvPr userDrawn="1"/>
        </p:nvGrpSpPr>
        <p:grpSpPr>
          <a:xfrm>
            <a:off x="9736110" y="6531186"/>
            <a:ext cx="1851051" cy="99092"/>
            <a:chOff x="8662539" y="6357523"/>
            <a:chExt cx="3121473" cy="167102"/>
          </a:xfrm>
          <a:solidFill>
            <a:schemeClr val="tx1"/>
          </a:solidFill>
          <a:effectLst/>
        </p:grpSpPr>
        <p:sp>
          <p:nvSpPr>
            <p:cNvPr id="46" name="Freihandform: Form 45">
              <a:extLst>
                <a:ext uri="{FF2B5EF4-FFF2-40B4-BE49-F238E27FC236}">
                  <a16:creationId xmlns:a16="http://schemas.microsoft.com/office/drawing/2014/main" id="{6D5D3018-85AD-494A-96A5-6FF53F0082AF}"/>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7" name="Freihandform: Form 66">
              <a:extLst>
                <a:ext uri="{FF2B5EF4-FFF2-40B4-BE49-F238E27FC236}">
                  <a16:creationId xmlns:a16="http://schemas.microsoft.com/office/drawing/2014/main" id="{42B69D4D-91C3-4F7D-8F35-0CB511C424E0}"/>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8" name="Freihandform: Form 67">
              <a:extLst>
                <a:ext uri="{FF2B5EF4-FFF2-40B4-BE49-F238E27FC236}">
                  <a16:creationId xmlns:a16="http://schemas.microsoft.com/office/drawing/2014/main" id="{41159586-B854-4A25-8776-2DB8C64BB7AE}"/>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9" name="Freihandform: Form 68">
              <a:extLst>
                <a:ext uri="{FF2B5EF4-FFF2-40B4-BE49-F238E27FC236}">
                  <a16:creationId xmlns:a16="http://schemas.microsoft.com/office/drawing/2014/main" id="{37EE36AF-C88F-4499-B8D1-AA2F889AA379}"/>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0" name="Freihandform: Form 69">
              <a:extLst>
                <a:ext uri="{FF2B5EF4-FFF2-40B4-BE49-F238E27FC236}">
                  <a16:creationId xmlns:a16="http://schemas.microsoft.com/office/drawing/2014/main" id="{4FD1C6FB-59E6-4EA4-BEAB-B32B494E8FBD}"/>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1" name="Freihandform: Form 70">
              <a:extLst>
                <a:ext uri="{FF2B5EF4-FFF2-40B4-BE49-F238E27FC236}">
                  <a16:creationId xmlns:a16="http://schemas.microsoft.com/office/drawing/2014/main" id="{666A897D-8E38-437E-AD4D-8036A7EFB00E}"/>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2" name="Freihandform: Form 71">
              <a:extLst>
                <a:ext uri="{FF2B5EF4-FFF2-40B4-BE49-F238E27FC236}">
                  <a16:creationId xmlns:a16="http://schemas.microsoft.com/office/drawing/2014/main" id="{36CC69D3-0EFD-4E03-AD60-CC6CEA65D381}"/>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3" name="Freihandform: Form 72">
              <a:extLst>
                <a:ext uri="{FF2B5EF4-FFF2-40B4-BE49-F238E27FC236}">
                  <a16:creationId xmlns:a16="http://schemas.microsoft.com/office/drawing/2014/main" id="{74347927-CC26-43D6-83A9-7A74C0DBED8E}"/>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5" name="Freihandform: Form 74">
              <a:extLst>
                <a:ext uri="{FF2B5EF4-FFF2-40B4-BE49-F238E27FC236}">
                  <a16:creationId xmlns:a16="http://schemas.microsoft.com/office/drawing/2014/main" id="{53D415FA-502B-4F59-B37C-857173767091}"/>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6" name="Freihandform: Form 75">
              <a:extLst>
                <a:ext uri="{FF2B5EF4-FFF2-40B4-BE49-F238E27FC236}">
                  <a16:creationId xmlns:a16="http://schemas.microsoft.com/office/drawing/2014/main" id="{2EC5C472-F944-43CD-9EE4-A358A542B527}"/>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7" name="Freihandform: Form 76">
              <a:extLst>
                <a:ext uri="{FF2B5EF4-FFF2-40B4-BE49-F238E27FC236}">
                  <a16:creationId xmlns:a16="http://schemas.microsoft.com/office/drawing/2014/main" id="{0729B466-83D0-4BC7-B25A-4EE0DBA07670}"/>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8" name="Freihandform: Form 77">
              <a:extLst>
                <a:ext uri="{FF2B5EF4-FFF2-40B4-BE49-F238E27FC236}">
                  <a16:creationId xmlns:a16="http://schemas.microsoft.com/office/drawing/2014/main" id="{6B312362-9BCB-46BD-A2CF-B92B0794B356}"/>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9" name="Freihandform: Form 78">
              <a:extLst>
                <a:ext uri="{FF2B5EF4-FFF2-40B4-BE49-F238E27FC236}">
                  <a16:creationId xmlns:a16="http://schemas.microsoft.com/office/drawing/2014/main" id="{2077C17A-8217-431E-9C15-657C062280FD}"/>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80" name="Freihandform: Form 79">
              <a:extLst>
                <a:ext uri="{FF2B5EF4-FFF2-40B4-BE49-F238E27FC236}">
                  <a16:creationId xmlns:a16="http://schemas.microsoft.com/office/drawing/2014/main" id="{51E23A86-27B0-43BB-9073-9EF2349B92F4}"/>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81" name="Freihandform: Form 80">
              <a:extLst>
                <a:ext uri="{FF2B5EF4-FFF2-40B4-BE49-F238E27FC236}">
                  <a16:creationId xmlns:a16="http://schemas.microsoft.com/office/drawing/2014/main" id="{7A73741D-0C31-4210-B9AD-48EED4870634}"/>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82" name="Freihandform: Form 81">
              <a:extLst>
                <a:ext uri="{FF2B5EF4-FFF2-40B4-BE49-F238E27FC236}">
                  <a16:creationId xmlns:a16="http://schemas.microsoft.com/office/drawing/2014/main" id="{0AA623A3-BA0B-420A-B3E8-82FC347B3DB9}"/>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83" name="Freihandform: Form 82">
              <a:extLst>
                <a:ext uri="{FF2B5EF4-FFF2-40B4-BE49-F238E27FC236}">
                  <a16:creationId xmlns:a16="http://schemas.microsoft.com/office/drawing/2014/main" id="{2EF0A78C-8B79-4131-B02E-DA2AD161FC53}"/>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84" name="Freihandform: Form 83">
              <a:extLst>
                <a:ext uri="{FF2B5EF4-FFF2-40B4-BE49-F238E27FC236}">
                  <a16:creationId xmlns:a16="http://schemas.microsoft.com/office/drawing/2014/main" id="{748F98FE-BEF9-474A-ACE5-DBF640AC460C}"/>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Tree>
    <p:extLst>
      <p:ext uri="{BB962C8B-B14F-4D97-AF65-F5344CB8AC3E}">
        <p14:creationId xmlns:p14="http://schemas.microsoft.com/office/powerpoint/2010/main" val="1519527508"/>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full width - 3 icons">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3665E05F-97A6-431A-AA6B-42B408DB6196}"/>
              </a:ext>
            </a:extLst>
          </p:cNvPr>
          <p:cNvSpPr/>
          <p:nvPr userDrawn="1"/>
        </p:nvSpPr>
        <p:spPr>
          <a:xfrm>
            <a:off x="0" y="-5"/>
            <a:ext cx="12191999" cy="6858005"/>
          </a:xfrm>
          <a:prstGeom prst="rect">
            <a:avLst/>
          </a:prstGeom>
          <a:solidFill>
            <a:schemeClr val="tx1">
              <a:alpha val="79000"/>
            </a:schemeClr>
          </a:solidFill>
        </p:spPr>
        <p:txBody>
          <a:bodyPr wrap="square" rtlCol="0" anchor="ctr">
            <a:noAutofit/>
          </a:bodyPr>
          <a:lstStyle/>
          <a:p>
            <a:pPr algn="l"/>
            <a:endParaRPr lang="en-US" sz="1400" dirty="0"/>
          </a:p>
        </p:txBody>
      </p:sp>
      <p:sp>
        <p:nvSpPr>
          <p:cNvPr id="18" name="Rechteck 17">
            <a:extLst>
              <a:ext uri="{FF2B5EF4-FFF2-40B4-BE49-F238E27FC236}">
                <a16:creationId xmlns:a16="http://schemas.microsoft.com/office/drawing/2014/main" id="{9EA64EF1-0FDC-4CAB-ACA0-30326A4C3526}"/>
              </a:ext>
            </a:extLst>
          </p:cNvPr>
          <p:cNvSpPr/>
          <p:nvPr userDrawn="1"/>
        </p:nvSpPr>
        <p:spPr>
          <a:xfrm>
            <a:off x="8278271" y="-5"/>
            <a:ext cx="3506785" cy="6858000"/>
          </a:xfrm>
          <a:prstGeom prst="rect">
            <a:avLst/>
          </a:prstGeom>
          <a:solidFill>
            <a:schemeClr val="tx2"/>
          </a:solidFill>
        </p:spPr>
        <p:txBody>
          <a:bodyPr wrap="square" rtlCol="0" anchor="ctr">
            <a:noAutofit/>
          </a:bodyPr>
          <a:lstStyle/>
          <a:p>
            <a:pPr algn="l"/>
            <a:endParaRPr lang="en-US" sz="1400" dirty="0"/>
          </a:p>
        </p:txBody>
      </p:sp>
      <p:sp>
        <p:nvSpPr>
          <p:cNvPr id="17" name="Rechteck 16">
            <a:extLst>
              <a:ext uri="{FF2B5EF4-FFF2-40B4-BE49-F238E27FC236}">
                <a16:creationId xmlns:a16="http://schemas.microsoft.com/office/drawing/2014/main" id="{3B39C483-268A-4EE0-9872-34469411DD2E}"/>
              </a:ext>
            </a:extLst>
          </p:cNvPr>
          <p:cNvSpPr/>
          <p:nvPr userDrawn="1"/>
        </p:nvSpPr>
        <p:spPr>
          <a:xfrm>
            <a:off x="4347893" y="-5"/>
            <a:ext cx="3506785" cy="6858000"/>
          </a:xfrm>
          <a:prstGeom prst="rect">
            <a:avLst/>
          </a:prstGeom>
          <a:solidFill>
            <a:schemeClr val="tx2"/>
          </a:solidFill>
        </p:spPr>
        <p:txBody>
          <a:bodyPr wrap="square" rtlCol="0" anchor="ctr">
            <a:noAutofit/>
          </a:bodyPr>
          <a:lstStyle/>
          <a:p>
            <a:pPr algn="l"/>
            <a:endParaRPr lang="en-US" sz="1400" dirty="0"/>
          </a:p>
        </p:txBody>
      </p:sp>
      <p:sp>
        <p:nvSpPr>
          <p:cNvPr id="2" name="Rechteck 1">
            <a:extLst>
              <a:ext uri="{FF2B5EF4-FFF2-40B4-BE49-F238E27FC236}">
                <a16:creationId xmlns:a16="http://schemas.microsoft.com/office/drawing/2014/main" id="{88350CA5-5E38-4075-988F-D49FE1696B90}"/>
              </a:ext>
            </a:extLst>
          </p:cNvPr>
          <p:cNvSpPr/>
          <p:nvPr userDrawn="1"/>
        </p:nvSpPr>
        <p:spPr>
          <a:xfrm>
            <a:off x="417515" y="-5"/>
            <a:ext cx="3506785" cy="6858000"/>
          </a:xfrm>
          <a:prstGeom prst="rect">
            <a:avLst/>
          </a:prstGeom>
          <a:solidFill>
            <a:schemeClr val="tx2"/>
          </a:solidFill>
        </p:spPr>
        <p:txBody>
          <a:bodyPr wrap="square" rtlCol="0" anchor="t">
            <a:noAutofit/>
          </a:bodyPr>
          <a:lstStyle/>
          <a:p>
            <a:pPr algn="l"/>
            <a:endParaRPr lang="en-US" sz="1400" dirty="0"/>
          </a:p>
        </p:txBody>
      </p:sp>
      <p:sp>
        <p:nvSpPr>
          <p:cNvPr id="105" name="Rechteck 104">
            <a:extLst>
              <a:ext uri="{FF2B5EF4-FFF2-40B4-BE49-F238E27FC236}">
                <a16:creationId xmlns:a16="http://schemas.microsoft.com/office/drawing/2014/main" id="{F117E82C-6AE2-411F-B173-418F03D17521}"/>
              </a:ext>
            </a:extLst>
          </p:cNvPr>
          <p:cNvSpPr/>
          <p:nvPr userDrawn="1"/>
        </p:nvSpPr>
        <p:spPr>
          <a:xfrm>
            <a:off x="344690" y="4153711"/>
            <a:ext cx="3600000" cy="2704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endParaRPr lang="en-US" dirty="0"/>
          </a:p>
        </p:txBody>
      </p:sp>
      <p:sp>
        <p:nvSpPr>
          <p:cNvPr id="108" name="Textplatzhalter 7">
            <a:extLst>
              <a:ext uri="{FF2B5EF4-FFF2-40B4-BE49-F238E27FC236}">
                <a16:creationId xmlns:a16="http://schemas.microsoft.com/office/drawing/2014/main" id="{600C6D6F-5E6F-413A-A4AC-8814E7CCD6A9}"/>
              </a:ext>
            </a:extLst>
          </p:cNvPr>
          <p:cNvSpPr>
            <a:spLocks noGrp="1"/>
          </p:cNvSpPr>
          <p:nvPr>
            <p:ph type="body" sz="quarter" idx="13" hasCustomPrompt="1"/>
          </p:nvPr>
        </p:nvSpPr>
        <p:spPr>
          <a:xfrm>
            <a:off x="417515" y="-5"/>
            <a:ext cx="3506785" cy="6858005"/>
          </a:xfrm>
          <a:noFill/>
        </p:spPr>
        <p:txBody>
          <a:bodyPr lIns="360000" tIns="3060000" rIns="360000" bIns="360000"/>
          <a:lstStyle>
            <a:lvl1pPr marL="0" algn="ctr">
              <a:spcAft>
                <a:spcPts val="1000"/>
              </a:spcAft>
              <a:defRPr sz="1100" b="1" cap="all" spc="200" baseline="0">
                <a:solidFill>
                  <a:schemeClr val="bg1"/>
                </a:solidFill>
                <a:latin typeface="+mj-lt"/>
              </a:defRPr>
            </a:lvl1pPr>
            <a:lvl2pPr marL="0" indent="0" algn="ctr">
              <a:lnSpc>
                <a:spcPct val="100000"/>
              </a:lnSpc>
              <a:spcBef>
                <a:spcPts val="300"/>
              </a:spcBef>
              <a:buNone/>
              <a:defRPr sz="2000" b="1">
                <a:solidFill>
                  <a:schemeClr val="bg1"/>
                </a:solidFill>
                <a:latin typeface="+mj-lt"/>
              </a:defRPr>
            </a:lvl2pPr>
            <a:lvl3pPr marL="0" indent="0" algn="ctr">
              <a:buNone/>
              <a:defRPr>
                <a:solidFill>
                  <a:schemeClr val="bg1"/>
                </a:solidFill>
              </a:defRPr>
            </a:lvl3pPr>
            <a:lvl4pPr algn="ctr">
              <a:defRPr>
                <a:solidFill>
                  <a:schemeClr val="bg1"/>
                </a:solidFill>
              </a:defRPr>
            </a:lvl4pPr>
            <a:lvl5pPr algn="ctr">
              <a:defRPr>
                <a:solidFill>
                  <a:schemeClr val="bg1"/>
                </a:solidFill>
              </a:defRPr>
            </a:lvl5pPr>
            <a:lvl6pPr marL="0" indent="0" algn="ctr">
              <a:buNone/>
              <a:defRPr>
                <a:solidFill>
                  <a:schemeClr val="bg1"/>
                </a:solidFill>
              </a:defRPr>
            </a:lvl6pPr>
            <a:lvl7pPr marL="0" indent="0" algn="ctr">
              <a:buNone/>
              <a:defRPr>
                <a:solidFill>
                  <a:schemeClr val="bg1"/>
                </a:solidFill>
              </a:defRPr>
            </a:lvl7pPr>
            <a:lvl8pPr algn="ctr">
              <a:defRPr>
                <a:solidFill>
                  <a:schemeClr val="bg1"/>
                </a:solidFill>
              </a:defRPr>
            </a:lvl8pPr>
            <a:lvl9pPr algn="ctr">
              <a:defRPr>
                <a:solidFill>
                  <a:schemeClr val="bg1"/>
                </a:solidFill>
              </a:defRPr>
            </a:lvl9pPr>
          </a:lstStyle>
          <a:p>
            <a:pPr lvl="0"/>
            <a:r>
              <a:rPr lang="de-DE" dirty="0"/>
              <a:t>Insert </a:t>
            </a:r>
            <a:r>
              <a:rPr lang="de-DE" dirty="0" err="1"/>
              <a:t>text</a:t>
            </a:r>
            <a:endParaRPr lang="de-DE" dirty="0"/>
          </a:p>
          <a:p>
            <a:pPr lvl="1"/>
            <a:r>
              <a:rPr lang="de-DE" dirty="0"/>
              <a:t>Insert </a:t>
            </a:r>
            <a:r>
              <a:rPr lang="de-DE" dirty="0" err="1"/>
              <a:t>text</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a:p>
            <a:pPr lvl="5"/>
            <a:r>
              <a:rPr lang="de-DE" dirty="0" err="1"/>
              <a:t>Sixth</a:t>
            </a:r>
            <a:r>
              <a:rPr lang="de-DE" dirty="0"/>
              <a:t> </a:t>
            </a:r>
            <a:r>
              <a:rPr lang="de-DE" dirty="0" err="1"/>
              <a:t>level</a:t>
            </a:r>
            <a:endParaRPr lang="de-DE" dirty="0"/>
          </a:p>
          <a:p>
            <a:pPr lvl="7"/>
            <a:r>
              <a:rPr lang="de-DE" dirty="0" err="1"/>
              <a:t>Seventh</a:t>
            </a:r>
            <a:r>
              <a:rPr lang="de-DE" dirty="0"/>
              <a:t> </a:t>
            </a:r>
            <a:r>
              <a:rPr lang="de-DE" dirty="0" err="1"/>
              <a:t>level</a:t>
            </a:r>
            <a:endParaRPr lang="de-DE" dirty="0"/>
          </a:p>
        </p:txBody>
      </p:sp>
      <p:sp>
        <p:nvSpPr>
          <p:cNvPr id="118" name="Textplatzhalter 7">
            <a:extLst>
              <a:ext uri="{FF2B5EF4-FFF2-40B4-BE49-F238E27FC236}">
                <a16:creationId xmlns:a16="http://schemas.microsoft.com/office/drawing/2014/main" id="{22C306F1-B7DB-4868-9596-25E2460ECF39}"/>
              </a:ext>
            </a:extLst>
          </p:cNvPr>
          <p:cNvSpPr>
            <a:spLocks noGrp="1"/>
          </p:cNvSpPr>
          <p:nvPr>
            <p:ph type="body" sz="quarter" idx="16" hasCustomPrompt="1"/>
          </p:nvPr>
        </p:nvSpPr>
        <p:spPr>
          <a:xfrm>
            <a:off x="4342861" y="0"/>
            <a:ext cx="3516851" cy="6858000"/>
          </a:xfrm>
          <a:noFill/>
        </p:spPr>
        <p:txBody>
          <a:bodyPr lIns="360000" tIns="3060000" rIns="360000" bIns="360000"/>
          <a:lstStyle>
            <a:lvl1pPr marL="0" indent="0" algn="ctr">
              <a:spcAft>
                <a:spcPts val="1000"/>
              </a:spcAft>
              <a:buFont typeface="Arial" panose="020B0604020202020204" pitchFamily="34" charset="0"/>
              <a:buNone/>
              <a:defRPr sz="1100" b="1" cap="all" spc="200" baseline="0">
                <a:solidFill>
                  <a:schemeClr val="bg1"/>
                </a:solidFill>
                <a:latin typeface="+mj-lt"/>
              </a:defRPr>
            </a:lvl1pPr>
            <a:lvl2pPr marL="0" indent="0" algn="ctr">
              <a:lnSpc>
                <a:spcPct val="100000"/>
              </a:lnSpc>
              <a:spcBef>
                <a:spcPts val="300"/>
              </a:spcBef>
              <a:buFont typeface="Arial" panose="020B0604020202020204" pitchFamily="34" charset="0"/>
              <a:buNone/>
              <a:defRPr sz="2000" b="1">
                <a:solidFill>
                  <a:schemeClr val="bg1"/>
                </a:solidFill>
                <a:latin typeface="+mj-lt"/>
              </a:defRPr>
            </a:lvl2pPr>
            <a:lvl3pPr marL="0" indent="0" algn="ctr">
              <a:buFont typeface="Arial" panose="020B0604020202020204" pitchFamily="34" charset="0"/>
              <a:buNone/>
              <a:defRPr>
                <a:solidFill>
                  <a:schemeClr val="bg1"/>
                </a:solidFill>
              </a:defRPr>
            </a:lvl3pPr>
            <a:lvl4pPr marL="0" indent="0" algn="ctr">
              <a:buFont typeface="Arial" panose="020B0604020202020204" pitchFamily="34" charset="0"/>
              <a:buNone/>
              <a:defRPr>
                <a:solidFill>
                  <a:schemeClr val="bg1"/>
                </a:solidFill>
              </a:defRPr>
            </a:lvl4pPr>
            <a:lvl5pPr marL="0" indent="0" algn="ctr">
              <a:buFont typeface="Arial" panose="020B0604020202020204" pitchFamily="34" charset="0"/>
              <a:buNone/>
              <a:defRPr>
                <a:solidFill>
                  <a:schemeClr val="bg1"/>
                </a:solidFill>
              </a:defRPr>
            </a:lvl5pPr>
            <a:lvl6pPr marL="0" indent="0" algn="ctr">
              <a:buNone/>
              <a:defRPr>
                <a:solidFill>
                  <a:schemeClr val="bg1"/>
                </a:solidFill>
              </a:defRPr>
            </a:lvl6pPr>
            <a:lvl7pPr algn="ctr">
              <a:defRPr>
                <a:solidFill>
                  <a:schemeClr val="tx2"/>
                </a:solidFill>
              </a:defRPr>
            </a:lvl7pPr>
            <a:lvl8pPr marL="0" indent="0" algn="ctr">
              <a:buFont typeface="Arial" panose="020B0604020202020204" pitchFamily="34" charset="0"/>
              <a:buNone/>
              <a:defRPr>
                <a:solidFill>
                  <a:schemeClr val="bg1"/>
                </a:solidFill>
              </a:defRPr>
            </a:lvl8pPr>
          </a:lstStyle>
          <a:p>
            <a:pPr lvl="0"/>
            <a:r>
              <a:rPr lang="de-DE" dirty="0"/>
              <a:t>Insert </a:t>
            </a:r>
            <a:r>
              <a:rPr lang="de-DE" dirty="0" err="1"/>
              <a:t>text</a:t>
            </a:r>
            <a:endParaRPr lang="de-DE" dirty="0"/>
          </a:p>
          <a:p>
            <a:pPr lvl="1"/>
            <a:r>
              <a:rPr lang="de-DE" dirty="0"/>
              <a:t>Insert </a:t>
            </a:r>
            <a:r>
              <a:rPr lang="de-DE" dirty="0" err="1"/>
              <a:t>text</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a:p>
            <a:pPr lvl="5"/>
            <a:r>
              <a:rPr lang="de-DE" dirty="0" err="1"/>
              <a:t>Sixth</a:t>
            </a:r>
            <a:r>
              <a:rPr lang="de-DE" dirty="0"/>
              <a:t> </a:t>
            </a:r>
            <a:r>
              <a:rPr lang="de-DE" dirty="0" err="1"/>
              <a:t>level</a:t>
            </a:r>
            <a:endParaRPr lang="de-DE" dirty="0"/>
          </a:p>
          <a:p>
            <a:pPr lvl="7"/>
            <a:r>
              <a:rPr lang="de-DE" dirty="0" err="1"/>
              <a:t>Seventh</a:t>
            </a:r>
            <a:r>
              <a:rPr lang="de-DE" dirty="0"/>
              <a:t> </a:t>
            </a:r>
            <a:r>
              <a:rPr lang="de-DE" dirty="0" err="1"/>
              <a:t>level</a:t>
            </a:r>
            <a:endParaRPr lang="de-DE" dirty="0"/>
          </a:p>
        </p:txBody>
      </p:sp>
      <p:sp>
        <p:nvSpPr>
          <p:cNvPr id="119" name="Textplatzhalter 7">
            <a:extLst>
              <a:ext uri="{FF2B5EF4-FFF2-40B4-BE49-F238E27FC236}">
                <a16:creationId xmlns:a16="http://schemas.microsoft.com/office/drawing/2014/main" id="{6F6C169A-AF39-4A83-AAFE-3D0C7D50397D}"/>
              </a:ext>
            </a:extLst>
          </p:cNvPr>
          <p:cNvSpPr>
            <a:spLocks noGrp="1"/>
          </p:cNvSpPr>
          <p:nvPr>
            <p:ph type="body" sz="quarter" idx="17" hasCustomPrompt="1"/>
          </p:nvPr>
        </p:nvSpPr>
        <p:spPr>
          <a:xfrm>
            <a:off x="8256588" y="0"/>
            <a:ext cx="3527425" cy="6858000"/>
          </a:xfrm>
          <a:noFill/>
        </p:spPr>
        <p:txBody>
          <a:bodyPr lIns="360000" tIns="3060000" rIns="360000" bIns="360000"/>
          <a:lstStyle>
            <a:lvl1pPr marL="0" indent="0" algn="ctr">
              <a:spcAft>
                <a:spcPts val="1000"/>
              </a:spcAft>
              <a:buFont typeface="Arial" panose="020B0604020202020204" pitchFamily="34" charset="0"/>
              <a:buNone/>
              <a:defRPr sz="1100" b="1" cap="all" spc="200" baseline="0">
                <a:solidFill>
                  <a:schemeClr val="bg1"/>
                </a:solidFill>
                <a:latin typeface="+mj-lt"/>
              </a:defRPr>
            </a:lvl1pPr>
            <a:lvl2pPr marL="0" indent="0" algn="ctr">
              <a:lnSpc>
                <a:spcPct val="100000"/>
              </a:lnSpc>
              <a:spcBef>
                <a:spcPts val="300"/>
              </a:spcBef>
              <a:buFont typeface="Arial" panose="020B0604020202020204" pitchFamily="34" charset="0"/>
              <a:buNone/>
              <a:defRPr sz="2000" b="1">
                <a:solidFill>
                  <a:schemeClr val="bg1"/>
                </a:solidFill>
                <a:latin typeface="+mj-lt"/>
              </a:defRPr>
            </a:lvl2pPr>
            <a:lvl3pPr marL="0" indent="0" algn="ctr">
              <a:buFont typeface="Arial" panose="020B0604020202020204" pitchFamily="34" charset="0"/>
              <a:buNone/>
              <a:defRPr>
                <a:solidFill>
                  <a:schemeClr val="bg1"/>
                </a:solidFill>
              </a:defRPr>
            </a:lvl3pPr>
            <a:lvl4pPr marL="0" indent="0" algn="ctr">
              <a:buFont typeface="Arial" panose="020B0604020202020204" pitchFamily="34" charset="0"/>
              <a:buNone/>
              <a:defRPr>
                <a:solidFill>
                  <a:schemeClr val="bg1"/>
                </a:solidFill>
              </a:defRPr>
            </a:lvl4pPr>
            <a:lvl5pPr marL="0" indent="0" algn="ctr">
              <a:buFont typeface="Arial" panose="020B0604020202020204" pitchFamily="34" charset="0"/>
              <a:buNone/>
              <a:defRPr>
                <a:solidFill>
                  <a:schemeClr val="bg1"/>
                </a:solidFill>
              </a:defRPr>
            </a:lvl5pPr>
            <a:lvl6pPr marL="0" indent="0" algn="ctr">
              <a:buNone/>
              <a:defRPr>
                <a:solidFill>
                  <a:schemeClr val="bg1"/>
                </a:solidFill>
              </a:defRPr>
            </a:lvl6pPr>
            <a:lvl7pPr algn="ctr">
              <a:defRPr>
                <a:solidFill>
                  <a:schemeClr val="tx2"/>
                </a:solidFill>
              </a:defRPr>
            </a:lvl7pPr>
            <a:lvl8pPr marL="0" indent="0" algn="ctr">
              <a:buFont typeface="Arial" panose="020B0604020202020204" pitchFamily="34" charset="0"/>
              <a:buNone/>
              <a:defRPr>
                <a:solidFill>
                  <a:schemeClr val="bg1"/>
                </a:solidFill>
              </a:defRPr>
            </a:lvl8pPr>
          </a:lstStyle>
          <a:p>
            <a:pPr lvl="0"/>
            <a:r>
              <a:rPr lang="de-DE" dirty="0"/>
              <a:t>Insert </a:t>
            </a:r>
            <a:r>
              <a:rPr lang="de-DE" dirty="0" err="1"/>
              <a:t>text</a:t>
            </a:r>
            <a:endParaRPr lang="de-DE" dirty="0"/>
          </a:p>
          <a:p>
            <a:pPr lvl="1"/>
            <a:r>
              <a:rPr lang="de-DE" dirty="0"/>
              <a:t>Insert </a:t>
            </a:r>
            <a:r>
              <a:rPr lang="de-DE" dirty="0" err="1"/>
              <a:t>text</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a:p>
            <a:pPr lvl="5"/>
            <a:r>
              <a:rPr lang="de-DE" dirty="0" err="1"/>
              <a:t>Sixth</a:t>
            </a:r>
            <a:r>
              <a:rPr lang="de-DE" dirty="0"/>
              <a:t> </a:t>
            </a:r>
            <a:r>
              <a:rPr lang="de-DE" dirty="0" err="1"/>
              <a:t>level</a:t>
            </a:r>
            <a:endParaRPr lang="de-DE" dirty="0"/>
          </a:p>
          <a:p>
            <a:pPr lvl="7"/>
            <a:r>
              <a:rPr lang="de-DE" dirty="0" err="1"/>
              <a:t>Seventh</a:t>
            </a:r>
            <a:r>
              <a:rPr lang="de-DE" dirty="0"/>
              <a:t> </a:t>
            </a:r>
            <a:r>
              <a:rPr lang="de-DE" dirty="0" err="1"/>
              <a:t>level</a:t>
            </a:r>
            <a:endParaRPr lang="de-DE" dirty="0"/>
          </a:p>
        </p:txBody>
      </p:sp>
      <p:sp>
        <p:nvSpPr>
          <p:cNvPr id="7" name="Foliennummernplatzhalter 3">
            <a:extLst>
              <a:ext uri="{FF2B5EF4-FFF2-40B4-BE49-F238E27FC236}">
                <a16:creationId xmlns:a16="http://schemas.microsoft.com/office/drawing/2014/main" id="{A26C7326-2050-40AF-9559-1C3975978E30}"/>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9" name="Bildplatzhalter 23">
            <a:extLst>
              <a:ext uri="{FF2B5EF4-FFF2-40B4-BE49-F238E27FC236}">
                <a16:creationId xmlns:a16="http://schemas.microsoft.com/office/drawing/2014/main" id="{CF2FC971-41BB-4472-A70D-DEFA79208035}"/>
              </a:ext>
            </a:extLst>
          </p:cNvPr>
          <p:cNvSpPr>
            <a:spLocks noGrp="1"/>
          </p:cNvSpPr>
          <p:nvPr>
            <p:ph type="pic" sz="quarter" idx="33" hasCustomPrompt="1"/>
          </p:nvPr>
        </p:nvSpPr>
        <p:spPr>
          <a:xfrm>
            <a:off x="1713707" y="1838513"/>
            <a:ext cx="914400" cy="914400"/>
          </a:xfrm>
          <a:noFill/>
        </p:spPr>
        <p:txBody>
          <a:bodyPr lIns="0" anchor="ctr"/>
          <a:lstStyle>
            <a:lvl1pPr algn="ctr">
              <a:defRPr>
                <a:solidFill>
                  <a:schemeClr val="bg1"/>
                </a:solidFill>
              </a:defRPr>
            </a:lvl1pPr>
          </a:lstStyle>
          <a:p>
            <a:r>
              <a:rPr lang="en-GB" dirty="0"/>
              <a:t>Icon</a:t>
            </a:r>
            <a:endParaRPr lang="en-US" dirty="0"/>
          </a:p>
        </p:txBody>
      </p:sp>
      <p:sp>
        <p:nvSpPr>
          <p:cNvPr id="10" name="Bildplatzhalter 23">
            <a:extLst>
              <a:ext uri="{FF2B5EF4-FFF2-40B4-BE49-F238E27FC236}">
                <a16:creationId xmlns:a16="http://schemas.microsoft.com/office/drawing/2014/main" id="{B88C89AD-55B8-43A6-9E4F-88FE1031EAA2}"/>
              </a:ext>
            </a:extLst>
          </p:cNvPr>
          <p:cNvSpPr>
            <a:spLocks noGrp="1"/>
          </p:cNvSpPr>
          <p:nvPr>
            <p:ph type="pic" sz="quarter" idx="34" hasCustomPrompt="1"/>
          </p:nvPr>
        </p:nvSpPr>
        <p:spPr>
          <a:xfrm>
            <a:off x="5633244" y="1838513"/>
            <a:ext cx="914400" cy="914400"/>
          </a:xfrm>
          <a:noFill/>
        </p:spPr>
        <p:txBody>
          <a:bodyPr lIns="0" anchor="ctr"/>
          <a:lstStyle>
            <a:lvl1pPr algn="ctr">
              <a:defRPr>
                <a:solidFill>
                  <a:schemeClr val="bg1"/>
                </a:solidFill>
              </a:defRPr>
            </a:lvl1pPr>
          </a:lstStyle>
          <a:p>
            <a:r>
              <a:rPr lang="en-GB" dirty="0"/>
              <a:t>Icon</a:t>
            </a:r>
            <a:endParaRPr lang="en-US" dirty="0"/>
          </a:p>
        </p:txBody>
      </p:sp>
      <p:sp>
        <p:nvSpPr>
          <p:cNvPr id="11" name="Bildplatzhalter 23">
            <a:extLst>
              <a:ext uri="{FF2B5EF4-FFF2-40B4-BE49-F238E27FC236}">
                <a16:creationId xmlns:a16="http://schemas.microsoft.com/office/drawing/2014/main" id="{9E153927-FADE-4321-A998-5CA45A309A04}"/>
              </a:ext>
            </a:extLst>
          </p:cNvPr>
          <p:cNvSpPr>
            <a:spLocks noGrp="1"/>
          </p:cNvSpPr>
          <p:nvPr>
            <p:ph type="pic" sz="quarter" idx="35" hasCustomPrompt="1"/>
          </p:nvPr>
        </p:nvSpPr>
        <p:spPr>
          <a:xfrm>
            <a:off x="9563100" y="1838513"/>
            <a:ext cx="914400" cy="914400"/>
          </a:xfrm>
          <a:noFill/>
        </p:spPr>
        <p:txBody>
          <a:bodyPr lIns="0" anchor="ctr"/>
          <a:lstStyle>
            <a:lvl1pPr algn="ctr">
              <a:defRPr>
                <a:solidFill>
                  <a:schemeClr val="bg1"/>
                </a:solidFill>
              </a:defRPr>
            </a:lvl1pPr>
          </a:lstStyle>
          <a:p>
            <a:r>
              <a:rPr lang="en-GB" dirty="0"/>
              <a:t>Icon</a:t>
            </a:r>
            <a:endParaRPr lang="en-US" dirty="0"/>
          </a:p>
        </p:txBody>
      </p:sp>
      <p:grpSp>
        <p:nvGrpSpPr>
          <p:cNvPr id="19" name="Grafik 42">
            <a:extLst>
              <a:ext uri="{FF2B5EF4-FFF2-40B4-BE49-F238E27FC236}">
                <a16:creationId xmlns:a16="http://schemas.microsoft.com/office/drawing/2014/main" id="{01780C90-962F-4EB2-9C14-4C51B2984BAB}"/>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20" name="Freihandform: Form 19">
              <a:extLst>
                <a:ext uri="{FF2B5EF4-FFF2-40B4-BE49-F238E27FC236}">
                  <a16:creationId xmlns:a16="http://schemas.microsoft.com/office/drawing/2014/main" id="{23D9BC63-D815-4E65-901F-216BC0DCBD43}"/>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21" name="Freihandform: Form 20">
              <a:extLst>
                <a:ext uri="{FF2B5EF4-FFF2-40B4-BE49-F238E27FC236}">
                  <a16:creationId xmlns:a16="http://schemas.microsoft.com/office/drawing/2014/main" id="{7CF2ABFA-306A-40B0-B072-93184B2EB1E7}"/>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22" name="Freihandform: Form 21">
              <a:extLst>
                <a:ext uri="{FF2B5EF4-FFF2-40B4-BE49-F238E27FC236}">
                  <a16:creationId xmlns:a16="http://schemas.microsoft.com/office/drawing/2014/main" id="{F6CCE8B2-8E03-465D-887A-7D008849C561}"/>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23" name="Freihandform: Form 22">
              <a:extLst>
                <a:ext uri="{FF2B5EF4-FFF2-40B4-BE49-F238E27FC236}">
                  <a16:creationId xmlns:a16="http://schemas.microsoft.com/office/drawing/2014/main" id="{786E10C0-2121-40D6-A513-E686A0E47B70}"/>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24" name="Freihandform: Form 23">
              <a:extLst>
                <a:ext uri="{FF2B5EF4-FFF2-40B4-BE49-F238E27FC236}">
                  <a16:creationId xmlns:a16="http://schemas.microsoft.com/office/drawing/2014/main" id="{14B44AE7-6F86-4CBB-8642-794E1C6E2A4F}"/>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25" name="Freihandform: Form 24">
              <a:extLst>
                <a:ext uri="{FF2B5EF4-FFF2-40B4-BE49-F238E27FC236}">
                  <a16:creationId xmlns:a16="http://schemas.microsoft.com/office/drawing/2014/main" id="{B913E941-481E-4B05-86B9-000636A27BB4}"/>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26" name="Freihandform: Form 25">
              <a:extLst>
                <a:ext uri="{FF2B5EF4-FFF2-40B4-BE49-F238E27FC236}">
                  <a16:creationId xmlns:a16="http://schemas.microsoft.com/office/drawing/2014/main" id="{74B562F8-89E7-4C4A-BE80-0165A7A85FC1}"/>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27" name="Freihandform: Form 26">
              <a:extLst>
                <a:ext uri="{FF2B5EF4-FFF2-40B4-BE49-F238E27FC236}">
                  <a16:creationId xmlns:a16="http://schemas.microsoft.com/office/drawing/2014/main" id="{11CA5111-153F-4F75-BB24-9651C31F488C}"/>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28" name="Freihandform: Form 27">
              <a:extLst>
                <a:ext uri="{FF2B5EF4-FFF2-40B4-BE49-F238E27FC236}">
                  <a16:creationId xmlns:a16="http://schemas.microsoft.com/office/drawing/2014/main" id="{43E6BA57-448A-4138-8990-453330E77C18}"/>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grpSp>
        <p:nvGrpSpPr>
          <p:cNvPr id="29" name="Grafik 41">
            <a:extLst>
              <a:ext uri="{FF2B5EF4-FFF2-40B4-BE49-F238E27FC236}">
                <a16:creationId xmlns:a16="http://schemas.microsoft.com/office/drawing/2014/main" id="{9EF03060-006E-4460-B5A2-B1C8A234149B}"/>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30" name="Freihandform: Form 29">
              <a:extLst>
                <a:ext uri="{FF2B5EF4-FFF2-40B4-BE49-F238E27FC236}">
                  <a16:creationId xmlns:a16="http://schemas.microsoft.com/office/drawing/2014/main" id="{EB2FFC45-63C9-4109-BCA7-4A76E6B939B2}"/>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1" name="Freihandform: Form 30">
              <a:extLst>
                <a:ext uri="{FF2B5EF4-FFF2-40B4-BE49-F238E27FC236}">
                  <a16:creationId xmlns:a16="http://schemas.microsoft.com/office/drawing/2014/main" id="{9FDC20C7-E927-4D94-B29A-6A8AAC30E3CC}"/>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2" name="Freihandform: Form 31">
              <a:extLst>
                <a:ext uri="{FF2B5EF4-FFF2-40B4-BE49-F238E27FC236}">
                  <a16:creationId xmlns:a16="http://schemas.microsoft.com/office/drawing/2014/main" id="{319B0190-D3BB-4134-8778-5CF080183F4A}"/>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3" name="Freihandform: Form 32">
              <a:extLst>
                <a:ext uri="{FF2B5EF4-FFF2-40B4-BE49-F238E27FC236}">
                  <a16:creationId xmlns:a16="http://schemas.microsoft.com/office/drawing/2014/main" id="{78F863A6-50B0-41D0-9510-D92E126F0C97}"/>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4" name="Freihandform: Form 33">
              <a:extLst>
                <a:ext uri="{FF2B5EF4-FFF2-40B4-BE49-F238E27FC236}">
                  <a16:creationId xmlns:a16="http://schemas.microsoft.com/office/drawing/2014/main" id="{47770CE2-4AEB-4904-9450-9D8803A9FBB8}"/>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5" name="Freihandform: Form 34">
              <a:extLst>
                <a:ext uri="{FF2B5EF4-FFF2-40B4-BE49-F238E27FC236}">
                  <a16:creationId xmlns:a16="http://schemas.microsoft.com/office/drawing/2014/main" id="{BF78067F-87BC-4B22-B850-FD76FCDE6391}"/>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6" name="Freihandform: Form 35">
              <a:extLst>
                <a:ext uri="{FF2B5EF4-FFF2-40B4-BE49-F238E27FC236}">
                  <a16:creationId xmlns:a16="http://schemas.microsoft.com/office/drawing/2014/main" id="{93BD3A06-8148-4364-A962-770BB1E029CD}"/>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7" name="Freihandform: Form 36">
              <a:extLst>
                <a:ext uri="{FF2B5EF4-FFF2-40B4-BE49-F238E27FC236}">
                  <a16:creationId xmlns:a16="http://schemas.microsoft.com/office/drawing/2014/main" id="{4536E0F9-26DD-4186-878E-4FC46571BFDF}"/>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8" name="Freihandform: Form 37">
              <a:extLst>
                <a:ext uri="{FF2B5EF4-FFF2-40B4-BE49-F238E27FC236}">
                  <a16:creationId xmlns:a16="http://schemas.microsoft.com/office/drawing/2014/main" id="{8B16CAC6-B207-4634-8C69-7E020ADFF0BC}"/>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9" name="Freihandform: Form 38">
              <a:extLst>
                <a:ext uri="{FF2B5EF4-FFF2-40B4-BE49-F238E27FC236}">
                  <a16:creationId xmlns:a16="http://schemas.microsoft.com/office/drawing/2014/main" id="{E2D8AEF3-0C3C-4B45-B0C3-DE831553C6D8}"/>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0" name="Freihandform: Form 39">
              <a:extLst>
                <a:ext uri="{FF2B5EF4-FFF2-40B4-BE49-F238E27FC236}">
                  <a16:creationId xmlns:a16="http://schemas.microsoft.com/office/drawing/2014/main" id="{7F125172-F928-4A2B-80C4-E2DBB0148CF7}"/>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1" name="Freihandform: Form 40">
              <a:extLst>
                <a:ext uri="{FF2B5EF4-FFF2-40B4-BE49-F238E27FC236}">
                  <a16:creationId xmlns:a16="http://schemas.microsoft.com/office/drawing/2014/main" id="{7EFD0A3C-5DC8-4085-BE81-CE20E4EFE947}"/>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2" name="Freihandform: Form 41">
              <a:extLst>
                <a:ext uri="{FF2B5EF4-FFF2-40B4-BE49-F238E27FC236}">
                  <a16:creationId xmlns:a16="http://schemas.microsoft.com/office/drawing/2014/main" id="{4EF51B88-9166-4696-8335-3DBF169FE41B}"/>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3" name="Freihandform: Form 42">
              <a:extLst>
                <a:ext uri="{FF2B5EF4-FFF2-40B4-BE49-F238E27FC236}">
                  <a16:creationId xmlns:a16="http://schemas.microsoft.com/office/drawing/2014/main" id="{BFD94A8E-73AD-4527-8F6B-DD9112D53A06}"/>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B478F2A9-4EDC-4EF4-8AA1-888BD7F081B0}"/>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582DD8EF-05C4-4F2C-BEBD-AD047F408502}"/>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0865E8FB-75C1-48F5-94BE-EAB1DDF45BF9}"/>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56A65DA3-B206-4C1B-90FF-2E4B7527151F}"/>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48" name="Textplatzhalter 7">
            <a:extLst>
              <a:ext uri="{FF2B5EF4-FFF2-40B4-BE49-F238E27FC236}">
                <a16:creationId xmlns:a16="http://schemas.microsoft.com/office/drawing/2014/main" id="{D04A01CE-FF93-416B-874D-284F35671096}"/>
              </a:ext>
            </a:extLst>
          </p:cNvPr>
          <p:cNvSpPr>
            <a:spLocks noGrp="1"/>
          </p:cNvSpPr>
          <p:nvPr>
            <p:ph type="body" sz="quarter" idx="25" hasCustomPrompt="1"/>
          </p:nvPr>
        </p:nvSpPr>
        <p:spPr>
          <a:xfrm>
            <a:off x="417580" y="241797"/>
            <a:ext cx="11368504" cy="769441"/>
          </a:xfrm>
          <a:ln w="38100">
            <a:noFill/>
          </a:ln>
          <a:effectLst/>
        </p:spPr>
        <p:txBody>
          <a:bodyPr wrap="square" lIns="180000" tIns="0" rIns="180000" bIns="0" anchor="b">
            <a:spAutoFit/>
          </a:bodyPr>
          <a:lstStyle>
            <a:lvl1pPr algn="l">
              <a:lnSpc>
                <a:spcPct val="100000"/>
              </a:lnSpc>
              <a:spcBef>
                <a:spcPts val="0"/>
              </a:spcBef>
              <a:spcAft>
                <a:spcPts val="0"/>
              </a:spcAft>
              <a:defRPr sz="3000" b="0">
                <a:solidFill>
                  <a:schemeClr val="bg1"/>
                </a:solidFill>
                <a:effectLst>
                  <a:outerShdw blurRad="50800" dist="38100" dir="2700000" algn="tl" rotWithShape="0">
                    <a:prstClr val="black">
                      <a:alpha val="5000"/>
                    </a:prstClr>
                  </a:outerShdw>
                </a:effectLst>
                <a:latin typeface="+mj-lt"/>
              </a:defRPr>
            </a:lvl1pPr>
            <a:lvl2pPr marL="0" indent="0">
              <a:lnSpc>
                <a:spcPct val="100000"/>
              </a:lnSpc>
              <a:spcBef>
                <a:spcPts val="0"/>
              </a:spcBef>
              <a:spcAft>
                <a:spcPts val="0"/>
              </a:spcAft>
              <a:buNone/>
              <a:defRPr sz="2000" b="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2000" b="1">
                <a:solidFill>
                  <a:schemeClr val="bg1"/>
                </a:solidFill>
                <a:latin typeface="+mj-lt"/>
              </a:defRPr>
            </a:lvl3pPr>
            <a:lvl4pPr>
              <a:lnSpc>
                <a:spcPct val="100000"/>
              </a:lnSpc>
              <a:spcBef>
                <a:spcPts val="0"/>
              </a:spcBef>
              <a:spcAft>
                <a:spcPts val="0"/>
              </a:spcAft>
              <a:defRPr sz="2000" b="1">
                <a:solidFill>
                  <a:schemeClr val="bg1"/>
                </a:solidFill>
                <a:latin typeface="+mj-lt"/>
              </a:defRPr>
            </a:lvl4pPr>
            <a:lvl5pPr>
              <a:lnSpc>
                <a:spcPct val="100000"/>
              </a:lnSpc>
              <a:spcBef>
                <a:spcPts val="0"/>
              </a:spcBef>
              <a:spcAft>
                <a:spcPts val="0"/>
              </a:spcAft>
              <a:defRPr sz="2000" b="1">
                <a:solidFill>
                  <a:schemeClr val="bg1"/>
                </a:solidFill>
                <a:latin typeface="+mj-lt"/>
              </a:defRPr>
            </a:lvl5pPr>
            <a:lvl6pPr marL="0" indent="0">
              <a:lnSpc>
                <a:spcPct val="100000"/>
              </a:lnSpc>
              <a:spcBef>
                <a:spcPts val="0"/>
              </a:spcBef>
              <a:spcAft>
                <a:spcPts val="0"/>
              </a:spcAft>
              <a:buNone/>
              <a:defRPr sz="2000" b="1">
                <a:solidFill>
                  <a:schemeClr val="bg1"/>
                </a:solidFill>
                <a:latin typeface="+mj-lt"/>
              </a:defRPr>
            </a:lvl6pPr>
            <a:lvl7pPr marL="0" indent="0">
              <a:lnSpc>
                <a:spcPct val="100000"/>
              </a:lnSpc>
              <a:spcBef>
                <a:spcPts val="0"/>
              </a:spcBef>
              <a:spcAft>
                <a:spcPts val="0"/>
              </a:spcAft>
              <a:buNone/>
              <a:defRPr sz="2000" b="1">
                <a:solidFill>
                  <a:schemeClr val="bg1"/>
                </a:solidFill>
                <a:latin typeface="+mj-lt"/>
              </a:defRPr>
            </a:lvl7pPr>
            <a:lvl8pPr>
              <a:lnSpc>
                <a:spcPct val="100000"/>
              </a:lnSpc>
              <a:spcBef>
                <a:spcPts val="0"/>
              </a:spcBef>
              <a:spcAft>
                <a:spcPts val="0"/>
              </a:spcAft>
              <a:defRPr sz="2000" b="1">
                <a:solidFill>
                  <a:schemeClr val="bg1"/>
                </a:solidFill>
              </a:defRPr>
            </a:lvl8pPr>
            <a:lvl9pPr>
              <a:spcBef>
                <a:spcPts val="0"/>
              </a:spcBef>
              <a:spcAft>
                <a:spcPts val="0"/>
              </a:spcAft>
              <a:defRPr>
                <a:solidFill>
                  <a:schemeClr val="bg1"/>
                </a:solidFill>
              </a:defRPr>
            </a:lvl9pPr>
          </a:lstStyle>
          <a:p>
            <a:pPr lvl="0"/>
            <a:r>
              <a:rPr lang="de-DE" dirty="0" err="1"/>
              <a:t>Full</a:t>
            </a:r>
            <a:r>
              <a:rPr lang="de-DE" dirty="0"/>
              <a:t> </a:t>
            </a:r>
            <a:r>
              <a:rPr lang="de-DE" dirty="0" err="1"/>
              <a:t>width</a:t>
            </a:r>
            <a:r>
              <a:rPr lang="de-DE" dirty="0"/>
              <a:t> </a:t>
            </a:r>
            <a:r>
              <a:rPr lang="de-DE" dirty="0" err="1"/>
              <a:t>text</a:t>
            </a:r>
            <a:r>
              <a:rPr lang="de-DE" dirty="0"/>
              <a:t>: </a:t>
            </a:r>
            <a:r>
              <a:rPr lang="de-DE" dirty="0" err="1"/>
              <a:t>insert</a:t>
            </a:r>
            <a:r>
              <a:rPr lang="de-DE" dirty="0"/>
              <a:t> </a:t>
            </a:r>
            <a:r>
              <a:rPr lang="de-DE" dirty="0" err="1"/>
              <a:t>your</a:t>
            </a:r>
            <a:r>
              <a:rPr lang="de-DE" dirty="0"/>
              <a:t> title</a:t>
            </a:r>
          </a:p>
          <a:p>
            <a:pPr lvl="1"/>
            <a:r>
              <a:rPr lang="de-DE" dirty="0"/>
              <a:t>Insert </a:t>
            </a:r>
            <a:r>
              <a:rPr lang="de-DE" dirty="0" err="1"/>
              <a:t>your</a:t>
            </a:r>
            <a:r>
              <a:rPr lang="de-DE" dirty="0"/>
              <a:t> </a:t>
            </a:r>
            <a:r>
              <a:rPr lang="de-DE" dirty="0" err="1"/>
              <a:t>subtitle</a:t>
            </a:r>
            <a:endParaRPr lang="de-DE" dirty="0"/>
          </a:p>
        </p:txBody>
      </p:sp>
      <p:sp>
        <p:nvSpPr>
          <p:cNvPr id="52" name="Textplatzhalter 7">
            <a:extLst>
              <a:ext uri="{FF2B5EF4-FFF2-40B4-BE49-F238E27FC236}">
                <a16:creationId xmlns:a16="http://schemas.microsoft.com/office/drawing/2014/main" id="{5AE42EEB-0996-4DF5-9360-6AD4AEC45776}"/>
              </a:ext>
            </a:extLst>
          </p:cNvPr>
          <p:cNvSpPr>
            <a:spLocks noGrp="1"/>
          </p:cNvSpPr>
          <p:nvPr>
            <p:ph type="body" sz="quarter" idx="42" hasCustomPrompt="1"/>
          </p:nvPr>
        </p:nvSpPr>
        <p:spPr>
          <a:xfrm>
            <a:off x="4342861" y="6237288"/>
            <a:ext cx="5217181" cy="415655"/>
          </a:xfrm>
          <a:noFill/>
        </p:spPr>
        <p:txBody>
          <a:bodyPr lIns="90000" tIns="0" rIns="0" anchor="b"/>
          <a:lstStyle>
            <a:lvl1pPr>
              <a:lnSpc>
                <a:spcPct val="110000"/>
              </a:lnSpc>
              <a:spcBef>
                <a:spcPts val="0"/>
              </a:spcBef>
              <a:spcAft>
                <a:spcPts val="0"/>
              </a:spcAft>
              <a:defRPr sz="900">
                <a:solidFill>
                  <a:schemeClr val="bg1"/>
                </a:solidFill>
              </a:defRPr>
            </a:lvl1pPr>
            <a:lvl2pPr>
              <a:defRPr/>
            </a:lvl2pPr>
            <a:lvl3pPr>
              <a:defRPr/>
            </a:lvl3pPr>
            <a:lvl4pPr>
              <a:defRPr/>
            </a:lvl4pPr>
            <a:lvl5pPr>
              <a:defRPr/>
            </a:lvl5pPr>
          </a:lstStyle>
          <a:p>
            <a:pPr lvl="0"/>
            <a:r>
              <a:rPr lang="de-DE" dirty="0"/>
              <a:t>Insert </a:t>
            </a:r>
            <a:r>
              <a:rPr lang="de-DE" dirty="0" err="1"/>
              <a:t>your</a:t>
            </a:r>
            <a:r>
              <a:rPr lang="de-DE" dirty="0"/>
              <a:t> source, maximum 3 </a:t>
            </a:r>
            <a:r>
              <a:rPr lang="de-DE" dirty="0" err="1"/>
              <a:t>lines</a:t>
            </a:r>
            <a:endParaRPr lang="de-DE" dirty="0"/>
          </a:p>
        </p:txBody>
      </p:sp>
      <p:sp>
        <p:nvSpPr>
          <p:cNvPr id="53" name="Rechteck 52">
            <a:extLst>
              <a:ext uri="{FF2B5EF4-FFF2-40B4-BE49-F238E27FC236}">
                <a16:creationId xmlns:a16="http://schemas.microsoft.com/office/drawing/2014/main" id="{E305D9A8-F8B0-4FA1-A29C-345EC75A704E}"/>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Tree>
    <p:extLst>
      <p:ext uri="{BB962C8B-B14F-4D97-AF65-F5344CB8AC3E}">
        <p14:creationId xmlns:p14="http://schemas.microsoft.com/office/powerpoint/2010/main" val="3818612567"/>
      </p:ext>
    </p:extLst>
  </p:cSld>
  <p:clrMapOvr>
    <a:masterClrMapping/>
  </p:clrMapOvr>
  <p:extLst>
    <p:ext uri="{DCECCB84-F9BA-43D5-87BE-67443E8EF086}">
      <p15:sldGuideLst xmlns:p15="http://schemas.microsoft.com/office/powerpoint/2012/main">
        <p15:guide id="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ey full width: 3 icons">
    <p:bg>
      <p:bgPr>
        <a:solidFill>
          <a:schemeClr val="bg1"/>
        </a:solidFill>
        <a:effectLst/>
      </p:bgPr>
    </p:bg>
    <p:spTree>
      <p:nvGrpSpPr>
        <p:cNvPr id="1" name=""/>
        <p:cNvGrpSpPr/>
        <p:nvPr/>
      </p:nvGrpSpPr>
      <p:grpSpPr>
        <a:xfrm>
          <a:off x="0" y="0"/>
          <a:ext cx="0" cy="0"/>
          <a:chOff x="0" y="0"/>
          <a:chExt cx="0" cy="0"/>
        </a:xfrm>
      </p:grpSpPr>
      <p:sp>
        <p:nvSpPr>
          <p:cNvPr id="42" name="Rechteck 41">
            <a:extLst>
              <a:ext uri="{FF2B5EF4-FFF2-40B4-BE49-F238E27FC236}">
                <a16:creationId xmlns:a16="http://schemas.microsoft.com/office/drawing/2014/main" id="{3B35F04D-ABA2-4BE0-8AEB-4E3757EE2737}"/>
              </a:ext>
            </a:extLst>
          </p:cNvPr>
          <p:cNvSpPr/>
          <p:nvPr userDrawn="1"/>
        </p:nvSpPr>
        <p:spPr>
          <a:xfrm>
            <a:off x="8278271" y="-5"/>
            <a:ext cx="3506785" cy="6858000"/>
          </a:xfrm>
          <a:prstGeom prst="rect">
            <a:avLst/>
          </a:prstGeom>
          <a:solidFill>
            <a:schemeClr val="bg2"/>
          </a:solidFill>
        </p:spPr>
        <p:txBody>
          <a:bodyPr wrap="square" rtlCol="0" anchor="t">
            <a:noAutofit/>
          </a:bodyPr>
          <a:lstStyle/>
          <a:p>
            <a:pPr algn="l"/>
            <a:endParaRPr lang="en-US" sz="1400" dirty="0"/>
          </a:p>
        </p:txBody>
      </p:sp>
      <p:sp>
        <p:nvSpPr>
          <p:cNvPr id="43" name="Rechteck 42">
            <a:extLst>
              <a:ext uri="{FF2B5EF4-FFF2-40B4-BE49-F238E27FC236}">
                <a16:creationId xmlns:a16="http://schemas.microsoft.com/office/drawing/2014/main" id="{6CBC5D58-AE46-4D1F-89B0-C5913395DD0C}"/>
              </a:ext>
            </a:extLst>
          </p:cNvPr>
          <p:cNvSpPr/>
          <p:nvPr userDrawn="1"/>
        </p:nvSpPr>
        <p:spPr>
          <a:xfrm>
            <a:off x="4347893" y="-5"/>
            <a:ext cx="3506785" cy="6858000"/>
          </a:xfrm>
          <a:prstGeom prst="rect">
            <a:avLst/>
          </a:prstGeom>
          <a:solidFill>
            <a:schemeClr val="bg2"/>
          </a:solidFill>
        </p:spPr>
        <p:txBody>
          <a:bodyPr wrap="square" rtlCol="0" anchor="t">
            <a:noAutofit/>
          </a:bodyPr>
          <a:lstStyle/>
          <a:p>
            <a:pPr algn="l"/>
            <a:endParaRPr lang="en-US" sz="1400" dirty="0"/>
          </a:p>
        </p:txBody>
      </p:sp>
      <p:sp>
        <p:nvSpPr>
          <p:cNvPr id="44" name="Rechteck 43">
            <a:extLst>
              <a:ext uri="{FF2B5EF4-FFF2-40B4-BE49-F238E27FC236}">
                <a16:creationId xmlns:a16="http://schemas.microsoft.com/office/drawing/2014/main" id="{CA11C0B5-0AE5-478E-9DB9-BFAF80B67F9E}"/>
              </a:ext>
            </a:extLst>
          </p:cNvPr>
          <p:cNvSpPr/>
          <p:nvPr userDrawn="1"/>
        </p:nvSpPr>
        <p:spPr>
          <a:xfrm>
            <a:off x="417515" y="-5"/>
            <a:ext cx="3522454" cy="6858000"/>
          </a:xfrm>
          <a:prstGeom prst="rect">
            <a:avLst/>
          </a:prstGeom>
          <a:solidFill>
            <a:schemeClr val="bg2"/>
          </a:solidFill>
        </p:spPr>
        <p:txBody>
          <a:bodyPr wrap="square" rtlCol="0" anchor="t">
            <a:noAutofit/>
          </a:bodyPr>
          <a:lstStyle/>
          <a:p>
            <a:pPr algn="l"/>
            <a:endParaRPr lang="en-US" sz="1400" dirty="0"/>
          </a:p>
        </p:txBody>
      </p:sp>
      <p:sp>
        <p:nvSpPr>
          <p:cNvPr id="105" name="Rechteck 104">
            <a:extLst>
              <a:ext uri="{FF2B5EF4-FFF2-40B4-BE49-F238E27FC236}">
                <a16:creationId xmlns:a16="http://schemas.microsoft.com/office/drawing/2014/main" id="{F117E82C-6AE2-411F-B173-418F03D17521}"/>
              </a:ext>
            </a:extLst>
          </p:cNvPr>
          <p:cNvSpPr/>
          <p:nvPr userDrawn="1"/>
        </p:nvSpPr>
        <p:spPr>
          <a:xfrm>
            <a:off x="344690" y="4153711"/>
            <a:ext cx="3600000" cy="2704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endParaRPr lang="en-US" dirty="0"/>
          </a:p>
        </p:txBody>
      </p:sp>
      <p:sp>
        <p:nvSpPr>
          <p:cNvPr id="108" name="Textplatzhalter 7">
            <a:extLst>
              <a:ext uri="{FF2B5EF4-FFF2-40B4-BE49-F238E27FC236}">
                <a16:creationId xmlns:a16="http://schemas.microsoft.com/office/drawing/2014/main" id="{600C6D6F-5E6F-413A-A4AC-8814E7CCD6A9}"/>
              </a:ext>
            </a:extLst>
          </p:cNvPr>
          <p:cNvSpPr>
            <a:spLocks noGrp="1"/>
          </p:cNvSpPr>
          <p:nvPr>
            <p:ph type="body" sz="quarter" idx="13" hasCustomPrompt="1"/>
          </p:nvPr>
        </p:nvSpPr>
        <p:spPr>
          <a:xfrm>
            <a:off x="417515" y="-5"/>
            <a:ext cx="3517897" cy="6858005"/>
          </a:xfrm>
          <a:noFill/>
        </p:spPr>
        <p:txBody>
          <a:bodyPr lIns="360000" tIns="3060000" rIns="360000" bIns="360000"/>
          <a:lstStyle>
            <a:lvl1pPr marL="0" indent="0" algn="ctr">
              <a:spcAft>
                <a:spcPts val="1000"/>
              </a:spcAft>
              <a:buFont typeface="Arial" panose="020B0604020202020204" pitchFamily="34" charset="0"/>
              <a:buNone/>
              <a:defRPr sz="1100" b="1" cap="all" spc="200" baseline="0">
                <a:solidFill>
                  <a:schemeClr val="bg2">
                    <a:lumMod val="50000"/>
                  </a:schemeClr>
                </a:solidFill>
                <a:latin typeface="+mj-lt"/>
              </a:defRPr>
            </a:lvl1pPr>
            <a:lvl2pPr marL="0" indent="0" algn="ctr">
              <a:lnSpc>
                <a:spcPct val="100000"/>
              </a:lnSpc>
              <a:spcBef>
                <a:spcPts val="300"/>
              </a:spcBef>
              <a:buFont typeface="Arial" panose="020B0604020202020204" pitchFamily="34" charset="0"/>
              <a:buNone/>
              <a:defRPr sz="2000" b="1">
                <a:solidFill>
                  <a:schemeClr val="tx2"/>
                </a:solidFill>
                <a:latin typeface="+mj-lt"/>
              </a:defRPr>
            </a:lvl2pPr>
            <a:lvl3pPr marL="0" indent="0" algn="ctr">
              <a:buFont typeface="Arial" panose="020B0604020202020204" pitchFamily="34" charset="0"/>
              <a:buNone/>
              <a:defRPr>
                <a:solidFill>
                  <a:schemeClr val="tx2"/>
                </a:solidFill>
              </a:defRPr>
            </a:lvl3pPr>
            <a:lvl4pPr marL="0" indent="0" algn="ctr">
              <a:buFont typeface="Arial" panose="020B0604020202020204" pitchFamily="34" charset="0"/>
              <a:buNone/>
              <a:defRPr>
                <a:solidFill>
                  <a:schemeClr val="tx2"/>
                </a:solidFill>
              </a:defRPr>
            </a:lvl4pPr>
            <a:lvl5pPr marL="0" indent="0" algn="ctr">
              <a:buFont typeface="Arial" panose="020B0604020202020204" pitchFamily="34" charset="0"/>
              <a:buNone/>
              <a:defRPr>
                <a:solidFill>
                  <a:schemeClr val="tx2"/>
                </a:solidFill>
              </a:defRPr>
            </a:lvl5pPr>
            <a:lvl6pPr marL="0" indent="0" algn="ctr">
              <a:buNone/>
              <a:defRPr>
                <a:solidFill>
                  <a:schemeClr val="tx2"/>
                </a:solidFill>
              </a:defRPr>
            </a:lvl6pPr>
            <a:lvl7pPr algn="ctr">
              <a:defRPr>
                <a:solidFill>
                  <a:schemeClr val="tx2"/>
                </a:solidFill>
              </a:defRPr>
            </a:lvl7pPr>
            <a:lvl8pPr marL="0" indent="0" algn="ctr">
              <a:buFont typeface="Arial" panose="020B0604020202020204" pitchFamily="34" charset="0"/>
              <a:buNone/>
              <a:defRPr>
                <a:solidFill>
                  <a:schemeClr val="tx2"/>
                </a:solidFill>
              </a:defRPr>
            </a:lvl8pPr>
          </a:lstStyle>
          <a:p>
            <a:pPr lvl="0"/>
            <a:r>
              <a:rPr lang="de-DE" dirty="0"/>
              <a:t>Insert </a:t>
            </a:r>
            <a:r>
              <a:rPr lang="de-DE" dirty="0" err="1"/>
              <a:t>text</a:t>
            </a:r>
            <a:endParaRPr lang="de-DE" dirty="0"/>
          </a:p>
          <a:p>
            <a:pPr lvl="1"/>
            <a:r>
              <a:rPr lang="de-DE" dirty="0"/>
              <a:t>Insert </a:t>
            </a:r>
            <a:r>
              <a:rPr lang="de-DE" dirty="0" err="1"/>
              <a:t>text</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a:p>
            <a:pPr lvl="5"/>
            <a:r>
              <a:rPr lang="de-DE" dirty="0" err="1"/>
              <a:t>Sixth</a:t>
            </a:r>
            <a:r>
              <a:rPr lang="de-DE" dirty="0"/>
              <a:t> </a:t>
            </a:r>
            <a:r>
              <a:rPr lang="de-DE" dirty="0" err="1"/>
              <a:t>level</a:t>
            </a:r>
            <a:endParaRPr lang="de-DE" dirty="0"/>
          </a:p>
          <a:p>
            <a:pPr lvl="7"/>
            <a:r>
              <a:rPr lang="de-DE" dirty="0" err="1"/>
              <a:t>Seventh</a:t>
            </a:r>
            <a:r>
              <a:rPr lang="de-DE" dirty="0"/>
              <a:t> </a:t>
            </a:r>
            <a:r>
              <a:rPr lang="de-DE" dirty="0" err="1"/>
              <a:t>level</a:t>
            </a:r>
            <a:endParaRPr lang="de-DE" dirty="0"/>
          </a:p>
        </p:txBody>
      </p:sp>
      <p:sp>
        <p:nvSpPr>
          <p:cNvPr id="118" name="Textplatzhalter 7">
            <a:extLst>
              <a:ext uri="{FF2B5EF4-FFF2-40B4-BE49-F238E27FC236}">
                <a16:creationId xmlns:a16="http://schemas.microsoft.com/office/drawing/2014/main" id="{22C306F1-B7DB-4868-9596-25E2460ECF39}"/>
              </a:ext>
            </a:extLst>
          </p:cNvPr>
          <p:cNvSpPr>
            <a:spLocks noGrp="1"/>
          </p:cNvSpPr>
          <p:nvPr>
            <p:ph type="body" sz="quarter" idx="16" hasCustomPrompt="1"/>
          </p:nvPr>
        </p:nvSpPr>
        <p:spPr>
          <a:xfrm>
            <a:off x="4342861" y="0"/>
            <a:ext cx="3516851" cy="6858000"/>
          </a:xfrm>
          <a:noFill/>
        </p:spPr>
        <p:txBody>
          <a:bodyPr lIns="360000" tIns="3060000" rIns="360000" bIns="360000"/>
          <a:lstStyle>
            <a:lvl1pPr marL="0" indent="0" algn="ctr">
              <a:spcAft>
                <a:spcPts val="1000"/>
              </a:spcAft>
              <a:buFont typeface="Arial" panose="020B0604020202020204" pitchFamily="34" charset="0"/>
              <a:buNone/>
              <a:defRPr sz="1100" b="1" cap="all" spc="200" baseline="0">
                <a:solidFill>
                  <a:schemeClr val="bg2">
                    <a:lumMod val="50000"/>
                  </a:schemeClr>
                </a:solidFill>
                <a:latin typeface="+mj-lt"/>
              </a:defRPr>
            </a:lvl1pPr>
            <a:lvl2pPr marL="0" indent="0" algn="ctr">
              <a:lnSpc>
                <a:spcPct val="100000"/>
              </a:lnSpc>
              <a:spcBef>
                <a:spcPts val="300"/>
              </a:spcBef>
              <a:buFont typeface="Arial" panose="020B0604020202020204" pitchFamily="34" charset="0"/>
              <a:buNone/>
              <a:defRPr sz="2000" b="1">
                <a:solidFill>
                  <a:schemeClr val="tx2"/>
                </a:solidFill>
                <a:latin typeface="+mj-lt"/>
              </a:defRPr>
            </a:lvl2pPr>
            <a:lvl3pPr marL="0" indent="0" algn="ctr">
              <a:buFont typeface="Arial" panose="020B0604020202020204" pitchFamily="34" charset="0"/>
              <a:buNone/>
              <a:defRPr>
                <a:solidFill>
                  <a:schemeClr val="tx2"/>
                </a:solidFill>
              </a:defRPr>
            </a:lvl3pPr>
            <a:lvl4pPr marL="0" indent="0" algn="ctr">
              <a:buFont typeface="Arial" panose="020B0604020202020204" pitchFamily="34" charset="0"/>
              <a:buNone/>
              <a:defRPr>
                <a:solidFill>
                  <a:schemeClr val="tx2"/>
                </a:solidFill>
              </a:defRPr>
            </a:lvl4pPr>
            <a:lvl5pPr marL="0" indent="0" algn="ctr">
              <a:buFont typeface="Arial" panose="020B0604020202020204" pitchFamily="34" charset="0"/>
              <a:buNone/>
              <a:defRPr>
                <a:solidFill>
                  <a:schemeClr val="tx2"/>
                </a:solidFill>
              </a:defRPr>
            </a:lvl5pPr>
            <a:lvl6pPr marL="0" indent="0" algn="ctr">
              <a:buNone/>
              <a:defRPr>
                <a:solidFill>
                  <a:schemeClr val="tx2"/>
                </a:solidFill>
              </a:defRPr>
            </a:lvl6pPr>
            <a:lvl7pPr algn="ctr">
              <a:defRPr>
                <a:solidFill>
                  <a:schemeClr val="tx2"/>
                </a:solidFill>
              </a:defRPr>
            </a:lvl7pPr>
            <a:lvl8pPr marL="0" indent="0" algn="ctr">
              <a:buFont typeface="Arial" panose="020B0604020202020204" pitchFamily="34" charset="0"/>
              <a:buNone/>
              <a:defRPr>
                <a:solidFill>
                  <a:schemeClr val="tx2"/>
                </a:solidFill>
              </a:defRPr>
            </a:lvl8pPr>
          </a:lstStyle>
          <a:p>
            <a:pPr lvl="0"/>
            <a:r>
              <a:rPr lang="de-DE" dirty="0"/>
              <a:t>Insert </a:t>
            </a:r>
            <a:r>
              <a:rPr lang="de-DE" dirty="0" err="1"/>
              <a:t>text</a:t>
            </a:r>
            <a:endParaRPr lang="de-DE" dirty="0"/>
          </a:p>
          <a:p>
            <a:pPr lvl="1"/>
            <a:r>
              <a:rPr lang="de-DE" dirty="0"/>
              <a:t>Insert </a:t>
            </a:r>
            <a:r>
              <a:rPr lang="de-DE" dirty="0" err="1"/>
              <a:t>text</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a:p>
            <a:pPr lvl="5"/>
            <a:r>
              <a:rPr lang="de-DE" dirty="0" err="1"/>
              <a:t>Sixth</a:t>
            </a:r>
            <a:r>
              <a:rPr lang="de-DE" dirty="0"/>
              <a:t> </a:t>
            </a:r>
            <a:r>
              <a:rPr lang="de-DE" dirty="0" err="1"/>
              <a:t>level</a:t>
            </a:r>
            <a:endParaRPr lang="de-DE" dirty="0"/>
          </a:p>
          <a:p>
            <a:pPr lvl="7"/>
            <a:r>
              <a:rPr lang="de-DE" dirty="0" err="1"/>
              <a:t>Seventh</a:t>
            </a:r>
            <a:r>
              <a:rPr lang="de-DE" dirty="0"/>
              <a:t> </a:t>
            </a:r>
            <a:r>
              <a:rPr lang="de-DE" dirty="0" err="1"/>
              <a:t>level</a:t>
            </a:r>
            <a:endParaRPr lang="de-DE" dirty="0"/>
          </a:p>
        </p:txBody>
      </p:sp>
      <p:sp>
        <p:nvSpPr>
          <p:cNvPr id="119" name="Textplatzhalter 7">
            <a:extLst>
              <a:ext uri="{FF2B5EF4-FFF2-40B4-BE49-F238E27FC236}">
                <a16:creationId xmlns:a16="http://schemas.microsoft.com/office/drawing/2014/main" id="{6F6C169A-AF39-4A83-AAFE-3D0C7D50397D}"/>
              </a:ext>
            </a:extLst>
          </p:cNvPr>
          <p:cNvSpPr>
            <a:spLocks noGrp="1"/>
          </p:cNvSpPr>
          <p:nvPr>
            <p:ph type="body" sz="quarter" idx="17" hasCustomPrompt="1"/>
          </p:nvPr>
        </p:nvSpPr>
        <p:spPr>
          <a:xfrm>
            <a:off x="8256588" y="0"/>
            <a:ext cx="3527425" cy="6858000"/>
          </a:xfrm>
          <a:noFill/>
        </p:spPr>
        <p:txBody>
          <a:bodyPr lIns="360000" tIns="3060000" rIns="360000" bIns="360000"/>
          <a:lstStyle>
            <a:lvl1pPr marL="0" indent="0" algn="ctr">
              <a:spcAft>
                <a:spcPts val="1000"/>
              </a:spcAft>
              <a:buFont typeface="Arial" panose="020B0604020202020204" pitchFamily="34" charset="0"/>
              <a:buNone/>
              <a:defRPr sz="1100" b="1" cap="all" spc="200" baseline="0">
                <a:solidFill>
                  <a:schemeClr val="bg2">
                    <a:lumMod val="50000"/>
                  </a:schemeClr>
                </a:solidFill>
                <a:latin typeface="+mj-lt"/>
              </a:defRPr>
            </a:lvl1pPr>
            <a:lvl2pPr marL="0" indent="0" algn="ctr">
              <a:lnSpc>
                <a:spcPct val="100000"/>
              </a:lnSpc>
              <a:spcBef>
                <a:spcPts val="300"/>
              </a:spcBef>
              <a:buFont typeface="Arial" panose="020B0604020202020204" pitchFamily="34" charset="0"/>
              <a:buNone/>
              <a:defRPr sz="2000" b="1">
                <a:solidFill>
                  <a:schemeClr val="tx2"/>
                </a:solidFill>
                <a:latin typeface="+mj-lt"/>
              </a:defRPr>
            </a:lvl2pPr>
            <a:lvl3pPr marL="0" indent="0" algn="ctr">
              <a:buFont typeface="Arial" panose="020B0604020202020204" pitchFamily="34" charset="0"/>
              <a:buNone/>
              <a:defRPr>
                <a:solidFill>
                  <a:schemeClr val="tx2"/>
                </a:solidFill>
              </a:defRPr>
            </a:lvl3pPr>
            <a:lvl4pPr marL="0" indent="0" algn="ctr">
              <a:buFont typeface="Arial" panose="020B0604020202020204" pitchFamily="34" charset="0"/>
              <a:buNone/>
              <a:defRPr>
                <a:solidFill>
                  <a:schemeClr val="tx2"/>
                </a:solidFill>
              </a:defRPr>
            </a:lvl4pPr>
            <a:lvl5pPr marL="0" indent="0" algn="ctr">
              <a:buFont typeface="Arial" panose="020B0604020202020204" pitchFamily="34" charset="0"/>
              <a:buNone/>
              <a:defRPr>
                <a:solidFill>
                  <a:schemeClr val="tx2"/>
                </a:solidFill>
              </a:defRPr>
            </a:lvl5pPr>
            <a:lvl6pPr marL="0" indent="0" algn="ctr">
              <a:buNone/>
              <a:defRPr>
                <a:solidFill>
                  <a:schemeClr val="tx2"/>
                </a:solidFill>
              </a:defRPr>
            </a:lvl6pPr>
            <a:lvl7pPr algn="ctr">
              <a:defRPr>
                <a:solidFill>
                  <a:schemeClr val="tx2"/>
                </a:solidFill>
              </a:defRPr>
            </a:lvl7pPr>
            <a:lvl8pPr marL="0" indent="0" algn="ctr">
              <a:buFont typeface="Arial" panose="020B0604020202020204" pitchFamily="34" charset="0"/>
              <a:buNone/>
              <a:defRPr>
                <a:solidFill>
                  <a:schemeClr val="tx2"/>
                </a:solidFill>
              </a:defRPr>
            </a:lvl8pPr>
          </a:lstStyle>
          <a:p>
            <a:pPr lvl="0"/>
            <a:r>
              <a:rPr lang="de-DE" dirty="0"/>
              <a:t>Insert </a:t>
            </a:r>
            <a:r>
              <a:rPr lang="de-DE" dirty="0" err="1"/>
              <a:t>text</a:t>
            </a:r>
            <a:endParaRPr lang="de-DE" dirty="0"/>
          </a:p>
          <a:p>
            <a:pPr lvl="1"/>
            <a:r>
              <a:rPr lang="de-DE" dirty="0"/>
              <a:t>Insert </a:t>
            </a:r>
            <a:r>
              <a:rPr lang="de-DE" dirty="0" err="1"/>
              <a:t>text</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a:p>
            <a:pPr lvl="5"/>
            <a:r>
              <a:rPr lang="de-DE" dirty="0" err="1"/>
              <a:t>Sixth</a:t>
            </a:r>
            <a:r>
              <a:rPr lang="de-DE" dirty="0"/>
              <a:t> </a:t>
            </a:r>
            <a:r>
              <a:rPr lang="de-DE" dirty="0" err="1"/>
              <a:t>level</a:t>
            </a:r>
            <a:endParaRPr lang="de-DE" dirty="0"/>
          </a:p>
          <a:p>
            <a:pPr lvl="7"/>
            <a:r>
              <a:rPr lang="de-DE" dirty="0" err="1"/>
              <a:t>Seventh</a:t>
            </a:r>
            <a:r>
              <a:rPr lang="de-DE" dirty="0"/>
              <a:t> </a:t>
            </a:r>
            <a:r>
              <a:rPr lang="de-DE" dirty="0" err="1"/>
              <a:t>level</a:t>
            </a:r>
            <a:endParaRPr lang="de-DE" dirty="0"/>
          </a:p>
        </p:txBody>
      </p:sp>
      <p:sp>
        <p:nvSpPr>
          <p:cNvPr id="6" name="Foliennummernplatzhalter 3">
            <a:extLst>
              <a:ext uri="{FF2B5EF4-FFF2-40B4-BE49-F238E27FC236}">
                <a16:creationId xmlns:a16="http://schemas.microsoft.com/office/drawing/2014/main" id="{84A6A0B4-9508-4A0F-BED9-D9C0227B9582}"/>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grpSp>
        <p:nvGrpSpPr>
          <p:cNvPr id="12" name="Grafik 42">
            <a:extLst>
              <a:ext uri="{FF2B5EF4-FFF2-40B4-BE49-F238E27FC236}">
                <a16:creationId xmlns:a16="http://schemas.microsoft.com/office/drawing/2014/main" id="{D20CBFFB-0297-43E2-BD74-7D8B1DA1910D}"/>
              </a:ext>
            </a:extLst>
          </p:cNvPr>
          <p:cNvGrpSpPr>
            <a:grpSpLocks noChangeAspect="1"/>
          </p:cNvGrpSpPr>
          <p:nvPr userDrawn="1"/>
        </p:nvGrpSpPr>
        <p:grpSpPr>
          <a:xfrm>
            <a:off x="604839" y="6489422"/>
            <a:ext cx="1218187" cy="144000"/>
            <a:chOff x="623888" y="6357930"/>
            <a:chExt cx="1393755" cy="166695"/>
          </a:xfrm>
          <a:solidFill>
            <a:schemeClr val="tx1"/>
          </a:solidFill>
        </p:grpSpPr>
        <p:sp>
          <p:nvSpPr>
            <p:cNvPr id="13" name="Freihandform: Form 12">
              <a:extLst>
                <a:ext uri="{FF2B5EF4-FFF2-40B4-BE49-F238E27FC236}">
                  <a16:creationId xmlns:a16="http://schemas.microsoft.com/office/drawing/2014/main" id="{B0F015A6-7F01-437D-A548-54057F74DB0D}"/>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14" name="Freihandform: Form 13">
              <a:extLst>
                <a:ext uri="{FF2B5EF4-FFF2-40B4-BE49-F238E27FC236}">
                  <a16:creationId xmlns:a16="http://schemas.microsoft.com/office/drawing/2014/main" id="{74D6E9E0-D76D-45C3-821E-4C1467BB4BB7}"/>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15" name="Freihandform: Form 14">
              <a:extLst>
                <a:ext uri="{FF2B5EF4-FFF2-40B4-BE49-F238E27FC236}">
                  <a16:creationId xmlns:a16="http://schemas.microsoft.com/office/drawing/2014/main" id="{E69B9FFF-CE50-490E-B04D-E6D2703C469D}"/>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6" name="Freihandform: Form 15">
              <a:extLst>
                <a:ext uri="{FF2B5EF4-FFF2-40B4-BE49-F238E27FC236}">
                  <a16:creationId xmlns:a16="http://schemas.microsoft.com/office/drawing/2014/main" id="{4C0ECC91-03F8-447F-A582-33065222A295}"/>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17" name="Freihandform: Form 16">
              <a:extLst>
                <a:ext uri="{FF2B5EF4-FFF2-40B4-BE49-F238E27FC236}">
                  <a16:creationId xmlns:a16="http://schemas.microsoft.com/office/drawing/2014/main" id="{A7A1C9A2-6C12-402D-B53C-948E2437EE4F}"/>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18" name="Freihandform: Form 17">
              <a:extLst>
                <a:ext uri="{FF2B5EF4-FFF2-40B4-BE49-F238E27FC236}">
                  <a16:creationId xmlns:a16="http://schemas.microsoft.com/office/drawing/2014/main" id="{3C6BC94C-BF60-4B96-8001-C1628A75D14C}"/>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19" name="Freihandform: Form 18">
              <a:extLst>
                <a:ext uri="{FF2B5EF4-FFF2-40B4-BE49-F238E27FC236}">
                  <a16:creationId xmlns:a16="http://schemas.microsoft.com/office/drawing/2014/main" id="{93AED888-7BAB-40BD-B76F-7D4AF5943A4D}"/>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20" name="Freihandform: Form 19">
              <a:extLst>
                <a:ext uri="{FF2B5EF4-FFF2-40B4-BE49-F238E27FC236}">
                  <a16:creationId xmlns:a16="http://schemas.microsoft.com/office/drawing/2014/main" id="{5A6E5EFF-F5C1-4B9D-81DF-A09B0E248A83}"/>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21" name="Freihandform: Form 20">
              <a:extLst>
                <a:ext uri="{FF2B5EF4-FFF2-40B4-BE49-F238E27FC236}">
                  <a16:creationId xmlns:a16="http://schemas.microsoft.com/office/drawing/2014/main" id="{A4D97F2B-A8D6-4715-9CFD-79725A6AE39E}"/>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grpSp>
        <p:nvGrpSpPr>
          <p:cNvPr id="22" name="Grafik 41">
            <a:extLst>
              <a:ext uri="{FF2B5EF4-FFF2-40B4-BE49-F238E27FC236}">
                <a16:creationId xmlns:a16="http://schemas.microsoft.com/office/drawing/2014/main" id="{AD253E25-766A-43D7-A91C-4FFB7DB0ACAA}"/>
              </a:ext>
            </a:extLst>
          </p:cNvPr>
          <p:cNvGrpSpPr>
            <a:grpSpLocks noChangeAspect="1"/>
          </p:cNvGrpSpPr>
          <p:nvPr userDrawn="1"/>
        </p:nvGrpSpPr>
        <p:grpSpPr>
          <a:xfrm>
            <a:off x="9736110" y="6531186"/>
            <a:ext cx="1851051" cy="99092"/>
            <a:chOff x="8662539" y="6357523"/>
            <a:chExt cx="3121473" cy="167102"/>
          </a:xfrm>
          <a:solidFill>
            <a:schemeClr val="tx1"/>
          </a:solidFill>
          <a:effectLst/>
        </p:grpSpPr>
        <p:sp>
          <p:nvSpPr>
            <p:cNvPr id="23" name="Freihandform: Form 22">
              <a:extLst>
                <a:ext uri="{FF2B5EF4-FFF2-40B4-BE49-F238E27FC236}">
                  <a16:creationId xmlns:a16="http://schemas.microsoft.com/office/drawing/2014/main" id="{81231488-4B74-495A-943D-29AFF87891B3}"/>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24" name="Freihandform: Form 23">
              <a:extLst>
                <a:ext uri="{FF2B5EF4-FFF2-40B4-BE49-F238E27FC236}">
                  <a16:creationId xmlns:a16="http://schemas.microsoft.com/office/drawing/2014/main" id="{B878CACF-C9AC-49AC-9290-CB8BAAED03B2}"/>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25" name="Freihandform: Form 24">
              <a:extLst>
                <a:ext uri="{FF2B5EF4-FFF2-40B4-BE49-F238E27FC236}">
                  <a16:creationId xmlns:a16="http://schemas.microsoft.com/office/drawing/2014/main" id="{06FAA88F-B377-4A27-8601-B4CFDD7C1CCB}"/>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26" name="Freihandform: Form 25">
              <a:extLst>
                <a:ext uri="{FF2B5EF4-FFF2-40B4-BE49-F238E27FC236}">
                  <a16:creationId xmlns:a16="http://schemas.microsoft.com/office/drawing/2014/main" id="{6EC1A651-CEA1-429C-A240-926A8D97A22C}"/>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27" name="Freihandform: Form 26">
              <a:extLst>
                <a:ext uri="{FF2B5EF4-FFF2-40B4-BE49-F238E27FC236}">
                  <a16:creationId xmlns:a16="http://schemas.microsoft.com/office/drawing/2014/main" id="{32860425-32C9-4CF2-A31D-FD199388A5B4}"/>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28" name="Freihandform: Form 27">
              <a:extLst>
                <a:ext uri="{FF2B5EF4-FFF2-40B4-BE49-F238E27FC236}">
                  <a16:creationId xmlns:a16="http://schemas.microsoft.com/office/drawing/2014/main" id="{6620AFBF-8B44-41D3-B752-608BDA525D34}"/>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29" name="Freihandform: Form 28">
              <a:extLst>
                <a:ext uri="{FF2B5EF4-FFF2-40B4-BE49-F238E27FC236}">
                  <a16:creationId xmlns:a16="http://schemas.microsoft.com/office/drawing/2014/main" id="{3458444F-3B46-4F68-8519-45BF39D81464}"/>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0" name="Freihandform: Form 29">
              <a:extLst>
                <a:ext uri="{FF2B5EF4-FFF2-40B4-BE49-F238E27FC236}">
                  <a16:creationId xmlns:a16="http://schemas.microsoft.com/office/drawing/2014/main" id="{A4093C83-D4CC-4D19-B0AB-B12015F63F27}"/>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1" name="Freihandform: Form 30">
              <a:extLst>
                <a:ext uri="{FF2B5EF4-FFF2-40B4-BE49-F238E27FC236}">
                  <a16:creationId xmlns:a16="http://schemas.microsoft.com/office/drawing/2014/main" id="{868D92A4-D39F-48F2-95D1-F2B70A66A74F}"/>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2" name="Freihandform: Form 31">
              <a:extLst>
                <a:ext uri="{FF2B5EF4-FFF2-40B4-BE49-F238E27FC236}">
                  <a16:creationId xmlns:a16="http://schemas.microsoft.com/office/drawing/2014/main" id="{178623C7-2FD6-40A4-AE59-B325EDC5B055}"/>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3" name="Freihandform: Form 32">
              <a:extLst>
                <a:ext uri="{FF2B5EF4-FFF2-40B4-BE49-F238E27FC236}">
                  <a16:creationId xmlns:a16="http://schemas.microsoft.com/office/drawing/2014/main" id="{26B8389E-8AD6-4E10-8841-2F84832C2985}"/>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4" name="Freihandform: Form 33">
              <a:extLst>
                <a:ext uri="{FF2B5EF4-FFF2-40B4-BE49-F238E27FC236}">
                  <a16:creationId xmlns:a16="http://schemas.microsoft.com/office/drawing/2014/main" id="{FDC8DD68-3677-4C0F-B3CC-BD1E4BE65FB7}"/>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5" name="Freihandform: Form 34">
              <a:extLst>
                <a:ext uri="{FF2B5EF4-FFF2-40B4-BE49-F238E27FC236}">
                  <a16:creationId xmlns:a16="http://schemas.microsoft.com/office/drawing/2014/main" id="{172A9F7C-ADE7-422B-A50F-E92ADD2AD6DC}"/>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6" name="Freihandform: Form 35">
              <a:extLst>
                <a:ext uri="{FF2B5EF4-FFF2-40B4-BE49-F238E27FC236}">
                  <a16:creationId xmlns:a16="http://schemas.microsoft.com/office/drawing/2014/main" id="{570E8B60-F815-43C4-BD25-8EF1B31A038C}"/>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7" name="Freihandform: Form 36">
              <a:extLst>
                <a:ext uri="{FF2B5EF4-FFF2-40B4-BE49-F238E27FC236}">
                  <a16:creationId xmlns:a16="http://schemas.microsoft.com/office/drawing/2014/main" id="{5D81D455-3A58-4014-8B8C-913B71892326}"/>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8" name="Freihandform: Form 37">
              <a:extLst>
                <a:ext uri="{FF2B5EF4-FFF2-40B4-BE49-F238E27FC236}">
                  <a16:creationId xmlns:a16="http://schemas.microsoft.com/office/drawing/2014/main" id="{03BAAAC4-6156-4A81-9389-348D3420F75B}"/>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9" name="Freihandform: Form 38">
              <a:extLst>
                <a:ext uri="{FF2B5EF4-FFF2-40B4-BE49-F238E27FC236}">
                  <a16:creationId xmlns:a16="http://schemas.microsoft.com/office/drawing/2014/main" id="{B3B0B2CE-B007-4593-8063-FF2EAF1C0959}"/>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0" name="Freihandform: Form 39">
              <a:extLst>
                <a:ext uri="{FF2B5EF4-FFF2-40B4-BE49-F238E27FC236}">
                  <a16:creationId xmlns:a16="http://schemas.microsoft.com/office/drawing/2014/main" id="{A1A7B78B-3BBB-4E0A-82BB-8C8C67AEEAAF}"/>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47" name="Bildplatzhalter 23">
            <a:extLst>
              <a:ext uri="{FF2B5EF4-FFF2-40B4-BE49-F238E27FC236}">
                <a16:creationId xmlns:a16="http://schemas.microsoft.com/office/drawing/2014/main" id="{DB723BC1-75C9-4760-8762-C2C028C201F0}"/>
              </a:ext>
            </a:extLst>
          </p:cNvPr>
          <p:cNvSpPr>
            <a:spLocks noGrp="1"/>
          </p:cNvSpPr>
          <p:nvPr>
            <p:ph type="pic" sz="quarter" idx="33" hasCustomPrompt="1"/>
          </p:nvPr>
        </p:nvSpPr>
        <p:spPr>
          <a:xfrm>
            <a:off x="1713707" y="1838513"/>
            <a:ext cx="914400" cy="914400"/>
          </a:xfrm>
          <a:noFill/>
        </p:spPr>
        <p:txBody>
          <a:bodyPr lIns="0" anchor="ctr"/>
          <a:lstStyle>
            <a:lvl1pPr algn="ctr">
              <a:defRPr>
                <a:solidFill>
                  <a:schemeClr val="bg1"/>
                </a:solidFill>
              </a:defRPr>
            </a:lvl1pPr>
          </a:lstStyle>
          <a:p>
            <a:r>
              <a:rPr lang="en-GB" dirty="0"/>
              <a:t>Icon</a:t>
            </a:r>
            <a:endParaRPr lang="en-US" dirty="0"/>
          </a:p>
        </p:txBody>
      </p:sp>
      <p:sp>
        <p:nvSpPr>
          <p:cNvPr id="48" name="Bildplatzhalter 23">
            <a:extLst>
              <a:ext uri="{FF2B5EF4-FFF2-40B4-BE49-F238E27FC236}">
                <a16:creationId xmlns:a16="http://schemas.microsoft.com/office/drawing/2014/main" id="{51E9BE98-84EF-4360-8671-77AFEAE96DC6}"/>
              </a:ext>
            </a:extLst>
          </p:cNvPr>
          <p:cNvSpPr>
            <a:spLocks noGrp="1"/>
          </p:cNvSpPr>
          <p:nvPr>
            <p:ph type="pic" sz="quarter" idx="34" hasCustomPrompt="1"/>
          </p:nvPr>
        </p:nvSpPr>
        <p:spPr>
          <a:xfrm>
            <a:off x="5633244" y="1838513"/>
            <a:ext cx="914400" cy="914400"/>
          </a:xfrm>
          <a:noFill/>
        </p:spPr>
        <p:txBody>
          <a:bodyPr lIns="0" anchor="ctr"/>
          <a:lstStyle>
            <a:lvl1pPr algn="ctr">
              <a:defRPr>
                <a:solidFill>
                  <a:schemeClr val="bg1"/>
                </a:solidFill>
              </a:defRPr>
            </a:lvl1pPr>
          </a:lstStyle>
          <a:p>
            <a:r>
              <a:rPr lang="en-GB" dirty="0"/>
              <a:t>Icon</a:t>
            </a:r>
            <a:endParaRPr lang="en-US" dirty="0"/>
          </a:p>
        </p:txBody>
      </p:sp>
      <p:sp>
        <p:nvSpPr>
          <p:cNvPr id="49" name="Bildplatzhalter 23">
            <a:extLst>
              <a:ext uri="{FF2B5EF4-FFF2-40B4-BE49-F238E27FC236}">
                <a16:creationId xmlns:a16="http://schemas.microsoft.com/office/drawing/2014/main" id="{9FF54E61-8B9A-43C1-99C6-4C86635EFD37}"/>
              </a:ext>
            </a:extLst>
          </p:cNvPr>
          <p:cNvSpPr>
            <a:spLocks noGrp="1"/>
          </p:cNvSpPr>
          <p:nvPr>
            <p:ph type="pic" sz="quarter" idx="35" hasCustomPrompt="1"/>
          </p:nvPr>
        </p:nvSpPr>
        <p:spPr>
          <a:xfrm>
            <a:off x="9563100" y="1838513"/>
            <a:ext cx="914400" cy="914400"/>
          </a:xfrm>
          <a:noFill/>
        </p:spPr>
        <p:txBody>
          <a:bodyPr lIns="0" anchor="ctr"/>
          <a:lstStyle>
            <a:lvl1pPr algn="ctr">
              <a:defRPr>
                <a:solidFill>
                  <a:schemeClr val="bg1"/>
                </a:solidFill>
              </a:defRPr>
            </a:lvl1pPr>
          </a:lstStyle>
          <a:p>
            <a:r>
              <a:rPr lang="en-GB" dirty="0"/>
              <a:t>Icon</a:t>
            </a:r>
            <a:endParaRPr lang="en-US" dirty="0"/>
          </a:p>
        </p:txBody>
      </p:sp>
      <p:sp>
        <p:nvSpPr>
          <p:cNvPr id="51" name="Textplatzhalter 7">
            <a:extLst>
              <a:ext uri="{FF2B5EF4-FFF2-40B4-BE49-F238E27FC236}">
                <a16:creationId xmlns:a16="http://schemas.microsoft.com/office/drawing/2014/main" id="{2C99E658-539C-4376-8819-B7BE76AA3BCA}"/>
              </a:ext>
            </a:extLst>
          </p:cNvPr>
          <p:cNvSpPr>
            <a:spLocks noGrp="1"/>
          </p:cNvSpPr>
          <p:nvPr>
            <p:ph type="body" sz="quarter" idx="42" hasCustomPrompt="1"/>
          </p:nvPr>
        </p:nvSpPr>
        <p:spPr>
          <a:xfrm>
            <a:off x="4342861" y="6237288"/>
            <a:ext cx="5217181" cy="415655"/>
          </a:xfrm>
          <a:noFill/>
        </p:spPr>
        <p:txBody>
          <a:bodyPr lIns="90000" tIns="0" rIns="0" anchor="b"/>
          <a:lstStyle>
            <a:lvl1pPr>
              <a:lnSpc>
                <a:spcPct val="110000"/>
              </a:lnSpc>
              <a:spcBef>
                <a:spcPts val="0"/>
              </a:spcBef>
              <a:spcAft>
                <a:spcPts val="0"/>
              </a:spcAft>
              <a:defRPr sz="900">
                <a:solidFill>
                  <a:schemeClr val="tx1"/>
                </a:solidFill>
              </a:defRPr>
            </a:lvl1pPr>
            <a:lvl2pPr>
              <a:defRPr/>
            </a:lvl2pPr>
            <a:lvl3pPr>
              <a:defRPr/>
            </a:lvl3pPr>
            <a:lvl4pPr>
              <a:defRPr/>
            </a:lvl4pPr>
            <a:lvl5pPr>
              <a:defRPr/>
            </a:lvl5pPr>
          </a:lstStyle>
          <a:p>
            <a:pPr lvl="0"/>
            <a:r>
              <a:rPr lang="de-DE" dirty="0"/>
              <a:t>Insert </a:t>
            </a:r>
            <a:r>
              <a:rPr lang="de-DE" dirty="0" err="1"/>
              <a:t>your</a:t>
            </a:r>
            <a:r>
              <a:rPr lang="de-DE" dirty="0"/>
              <a:t> source, maximum 3 </a:t>
            </a:r>
            <a:r>
              <a:rPr lang="de-DE" dirty="0" err="1"/>
              <a:t>lines</a:t>
            </a:r>
            <a:endParaRPr lang="de-DE" dirty="0"/>
          </a:p>
        </p:txBody>
      </p:sp>
      <p:sp>
        <p:nvSpPr>
          <p:cNvPr id="52" name="Rechteck 51">
            <a:extLst>
              <a:ext uri="{FF2B5EF4-FFF2-40B4-BE49-F238E27FC236}">
                <a16:creationId xmlns:a16="http://schemas.microsoft.com/office/drawing/2014/main" id="{EB5B400D-C6EE-47CF-B8B2-739506F708F2}"/>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45" name="Textplatzhalter 7">
            <a:extLst>
              <a:ext uri="{FF2B5EF4-FFF2-40B4-BE49-F238E27FC236}">
                <a16:creationId xmlns:a16="http://schemas.microsoft.com/office/drawing/2014/main" id="{3254CB48-E0F8-46C7-8C9C-9AC89F566E76}"/>
              </a:ext>
            </a:extLst>
          </p:cNvPr>
          <p:cNvSpPr>
            <a:spLocks noGrp="1"/>
          </p:cNvSpPr>
          <p:nvPr>
            <p:ph type="body" sz="quarter" idx="25" hasCustomPrompt="1"/>
          </p:nvPr>
        </p:nvSpPr>
        <p:spPr>
          <a:xfrm>
            <a:off x="417580" y="241797"/>
            <a:ext cx="11368504" cy="769441"/>
          </a:xfrm>
          <a:ln w="38100">
            <a:noFill/>
          </a:ln>
          <a:effectLst/>
        </p:spPr>
        <p:txBody>
          <a:bodyPr wrap="square" lIns="180000" tIns="0" rIns="180000" bIns="0" anchor="b">
            <a:spAutoFit/>
          </a:bodyPr>
          <a:lstStyle>
            <a:lvl1pPr algn="l">
              <a:lnSpc>
                <a:spcPct val="100000"/>
              </a:lnSpc>
              <a:spcBef>
                <a:spcPts val="0"/>
              </a:spcBef>
              <a:spcAft>
                <a:spcPts val="0"/>
              </a:spcAft>
              <a:defRPr sz="3000" b="0">
                <a:solidFill>
                  <a:schemeClr val="tx1"/>
                </a:solidFill>
                <a:effectLst>
                  <a:outerShdw blurRad="50800" dist="38100" dir="2700000" algn="tl" rotWithShape="0">
                    <a:prstClr val="black">
                      <a:alpha val="5000"/>
                    </a:prstClr>
                  </a:outerShdw>
                </a:effectLst>
                <a:latin typeface="+mj-lt"/>
              </a:defRPr>
            </a:lvl1pPr>
            <a:lvl2pPr marL="0" indent="0">
              <a:lnSpc>
                <a:spcPct val="100000"/>
              </a:lnSpc>
              <a:spcBef>
                <a:spcPts val="0"/>
              </a:spcBef>
              <a:spcAft>
                <a:spcPts val="0"/>
              </a:spcAft>
              <a:buNone/>
              <a:defRPr sz="2000" b="0">
                <a:solidFill>
                  <a:schemeClr val="tx1"/>
                </a:solidFill>
                <a:latin typeface="+mj-lt"/>
              </a:defRPr>
            </a:lvl2pPr>
            <a:lvl3pPr marL="0" indent="0">
              <a:lnSpc>
                <a:spcPct val="100000"/>
              </a:lnSpc>
              <a:spcBef>
                <a:spcPts val="0"/>
              </a:spcBef>
              <a:spcAft>
                <a:spcPts val="0"/>
              </a:spcAft>
              <a:buFont typeface="Arial" panose="020B0604020202020204" pitchFamily="34" charset="0"/>
              <a:buNone/>
              <a:defRPr sz="2000" b="1">
                <a:solidFill>
                  <a:schemeClr val="tx1"/>
                </a:solidFill>
                <a:latin typeface="+mj-lt"/>
              </a:defRPr>
            </a:lvl3pPr>
            <a:lvl4pPr>
              <a:lnSpc>
                <a:spcPct val="100000"/>
              </a:lnSpc>
              <a:spcBef>
                <a:spcPts val="0"/>
              </a:spcBef>
              <a:spcAft>
                <a:spcPts val="0"/>
              </a:spcAft>
              <a:defRPr sz="2000" b="1">
                <a:solidFill>
                  <a:schemeClr val="tx1"/>
                </a:solidFill>
                <a:latin typeface="+mj-lt"/>
              </a:defRPr>
            </a:lvl4pPr>
            <a:lvl5pPr>
              <a:lnSpc>
                <a:spcPct val="100000"/>
              </a:lnSpc>
              <a:spcBef>
                <a:spcPts val="0"/>
              </a:spcBef>
              <a:spcAft>
                <a:spcPts val="0"/>
              </a:spcAft>
              <a:defRPr sz="2000" b="1">
                <a:solidFill>
                  <a:schemeClr val="tx1"/>
                </a:solidFill>
                <a:latin typeface="+mj-lt"/>
              </a:defRPr>
            </a:lvl5pPr>
            <a:lvl6pPr marL="0" indent="0">
              <a:lnSpc>
                <a:spcPct val="100000"/>
              </a:lnSpc>
              <a:spcBef>
                <a:spcPts val="0"/>
              </a:spcBef>
              <a:spcAft>
                <a:spcPts val="0"/>
              </a:spcAft>
              <a:buNone/>
              <a:defRPr sz="2000" b="1">
                <a:solidFill>
                  <a:schemeClr val="tx1"/>
                </a:solidFill>
                <a:latin typeface="+mj-lt"/>
              </a:defRPr>
            </a:lvl6pPr>
            <a:lvl7pPr marL="0" indent="0">
              <a:lnSpc>
                <a:spcPct val="100000"/>
              </a:lnSpc>
              <a:spcBef>
                <a:spcPts val="0"/>
              </a:spcBef>
              <a:spcAft>
                <a:spcPts val="0"/>
              </a:spcAft>
              <a:buNone/>
              <a:defRPr sz="2000" b="1">
                <a:solidFill>
                  <a:schemeClr val="tx1"/>
                </a:solidFill>
                <a:latin typeface="+mj-lt"/>
              </a:defRPr>
            </a:lvl7pPr>
            <a:lvl8pPr>
              <a:lnSpc>
                <a:spcPct val="100000"/>
              </a:lnSpc>
              <a:spcBef>
                <a:spcPts val="0"/>
              </a:spcBef>
              <a:spcAft>
                <a:spcPts val="0"/>
              </a:spcAft>
              <a:defRPr sz="2000" b="1">
                <a:solidFill>
                  <a:schemeClr val="tx1"/>
                </a:solidFill>
              </a:defRPr>
            </a:lvl8pPr>
            <a:lvl9pPr>
              <a:spcBef>
                <a:spcPts val="0"/>
              </a:spcBef>
              <a:spcAft>
                <a:spcPts val="0"/>
              </a:spcAft>
              <a:defRPr>
                <a:solidFill>
                  <a:schemeClr val="tx1"/>
                </a:solidFill>
              </a:defRPr>
            </a:lvl9pPr>
          </a:lstStyle>
          <a:p>
            <a:pPr lvl="0"/>
            <a:r>
              <a:rPr lang="de-DE" dirty="0" err="1"/>
              <a:t>Full</a:t>
            </a:r>
            <a:r>
              <a:rPr lang="de-DE" dirty="0"/>
              <a:t> </a:t>
            </a:r>
            <a:r>
              <a:rPr lang="de-DE" dirty="0" err="1"/>
              <a:t>width</a:t>
            </a:r>
            <a:r>
              <a:rPr lang="de-DE" dirty="0"/>
              <a:t> </a:t>
            </a:r>
            <a:r>
              <a:rPr lang="de-DE" dirty="0" err="1"/>
              <a:t>text</a:t>
            </a:r>
            <a:r>
              <a:rPr lang="de-DE" dirty="0"/>
              <a:t>: </a:t>
            </a:r>
            <a:r>
              <a:rPr lang="de-DE" dirty="0" err="1"/>
              <a:t>insert</a:t>
            </a:r>
            <a:r>
              <a:rPr lang="de-DE" dirty="0"/>
              <a:t> </a:t>
            </a:r>
            <a:r>
              <a:rPr lang="de-DE" dirty="0" err="1"/>
              <a:t>your</a:t>
            </a:r>
            <a:r>
              <a:rPr lang="de-DE" dirty="0"/>
              <a:t> title</a:t>
            </a:r>
          </a:p>
          <a:p>
            <a:pPr lvl="1"/>
            <a:r>
              <a:rPr lang="de-DE" dirty="0"/>
              <a:t>Insert </a:t>
            </a:r>
            <a:r>
              <a:rPr lang="de-DE" dirty="0" err="1"/>
              <a:t>your</a:t>
            </a:r>
            <a:r>
              <a:rPr lang="de-DE" dirty="0"/>
              <a:t> </a:t>
            </a:r>
            <a:r>
              <a:rPr lang="de-DE" dirty="0" err="1"/>
              <a:t>subtitle</a:t>
            </a:r>
            <a:endParaRPr lang="de-DE" dirty="0"/>
          </a:p>
        </p:txBody>
      </p:sp>
    </p:spTree>
    <p:extLst>
      <p:ext uri="{BB962C8B-B14F-4D97-AF65-F5344CB8AC3E}">
        <p14:creationId xmlns:p14="http://schemas.microsoft.com/office/powerpoint/2010/main" val="936713845"/>
      </p:ext>
    </p:extLst>
  </p:cSld>
  <p:clrMapOvr>
    <a:masterClrMapping/>
  </p:clrMapOvr>
  <p:extLst>
    <p:ext uri="{DCECCB84-F9BA-43D5-87BE-67443E8EF086}">
      <p15:sldGuideLst xmlns:p15="http://schemas.microsoft.com/office/powerpoint/2012/main">
        <p15:guide id="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1/12/2023</a:t>
            </a:fld>
            <a:endParaRPr lang="en-US" dirty="0"/>
          </a:p>
        </p:txBody>
      </p:sp>
      <p:sp>
        <p:nvSpPr>
          <p:cNvPr id="5" name="Footer Placeholder 4"/>
          <p:cNvSpPr>
            <a:spLocks noGrp="1"/>
          </p:cNvSpPr>
          <p:nvPr>
            <p:ph type="ftr" sz="quarter" idx="11"/>
          </p:nvPr>
        </p:nvSpPr>
        <p:spPr/>
        <p:txBody>
          <a:bodyPr/>
          <a:lstStyle/>
          <a:p>
            <a:r>
              <a:rPr lang="en-GB"/>
              <a:t>Footnotes</a:t>
            </a:r>
            <a:endParaRPr lang="en-US" dirty="0"/>
          </a:p>
        </p:txBody>
      </p:sp>
      <p:sp>
        <p:nvSpPr>
          <p:cNvPr id="6" name="Slide Number Placeholder 5"/>
          <p:cNvSpPr>
            <a:spLocks noGrp="1"/>
          </p:cNvSpPr>
          <p:nvPr>
            <p:ph type="sldNum" sz="quarter" idx="12"/>
          </p:nvPr>
        </p:nvSpPr>
        <p:spPr/>
        <p:txBody>
          <a:bodyPr/>
          <a:lstStyle/>
          <a:p>
            <a:fld id="{FE246741-193F-4788-88DB-E9070435CEFD}" type="slidenum">
              <a:rPr lang="en-US" smtClean="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9502575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1 column">
    <p:bg>
      <p:bgPr>
        <a:solidFill>
          <a:schemeClr val="bg1"/>
        </a:solidFill>
        <a:effectLst/>
      </p:bgPr>
    </p:bg>
    <p:spTree>
      <p:nvGrpSpPr>
        <p:cNvPr id="1" name=""/>
        <p:cNvGrpSpPr/>
        <p:nvPr/>
      </p:nvGrpSpPr>
      <p:grpSpPr>
        <a:xfrm>
          <a:off x="0" y="0"/>
          <a:ext cx="0" cy="0"/>
          <a:chOff x="0" y="0"/>
          <a:chExt cx="0" cy="0"/>
        </a:xfrm>
      </p:grpSpPr>
      <p:sp>
        <p:nvSpPr>
          <p:cNvPr id="74" name="Rechteck 73">
            <a:extLst>
              <a:ext uri="{FF2B5EF4-FFF2-40B4-BE49-F238E27FC236}">
                <a16:creationId xmlns:a16="http://schemas.microsoft.com/office/drawing/2014/main" id="{3C50F3C2-CB28-4A65-9C75-4FE77FAEC969}"/>
              </a:ext>
            </a:extLst>
          </p:cNvPr>
          <p:cNvSpPr/>
          <p:nvPr userDrawn="1"/>
        </p:nvSpPr>
        <p:spPr>
          <a:xfrm>
            <a:off x="410588" y="0"/>
            <a:ext cx="3524400"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liennummernplatzhalter 3">
            <a:extLst>
              <a:ext uri="{FF2B5EF4-FFF2-40B4-BE49-F238E27FC236}">
                <a16:creationId xmlns:a16="http://schemas.microsoft.com/office/drawing/2014/main" id="{37D34217-7C2A-45ED-8967-A6B3C0ADEE62}"/>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grpSp>
        <p:nvGrpSpPr>
          <p:cNvPr id="108" name="Grafik 42">
            <a:extLst>
              <a:ext uri="{FF2B5EF4-FFF2-40B4-BE49-F238E27FC236}">
                <a16:creationId xmlns:a16="http://schemas.microsoft.com/office/drawing/2014/main" id="{3B082E1C-CE3E-408E-BE15-256C7B0FAEE3}"/>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109" name="Freihandform: Form 108">
              <a:extLst>
                <a:ext uri="{FF2B5EF4-FFF2-40B4-BE49-F238E27FC236}">
                  <a16:creationId xmlns:a16="http://schemas.microsoft.com/office/drawing/2014/main" id="{87E30EC9-E7FC-4FCC-A4F8-9F9E3E0CEACD}"/>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110" name="Freihandform: Form 109">
              <a:extLst>
                <a:ext uri="{FF2B5EF4-FFF2-40B4-BE49-F238E27FC236}">
                  <a16:creationId xmlns:a16="http://schemas.microsoft.com/office/drawing/2014/main" id="{B665964D-311A-4D73-8801-40C59C3893FD}"/>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111" name="Freihandform: Form 110">
              <a:extLst>
                <a:ext uri="{FF2B5EF4-FFF2-40B4-BE49-F238E27FC236}">
                  <a16:creationId xmlns:a16="http://schemas.microsoft.com/office/drawing/2014/main" id="{84C5C0E1-8886-45FC-B8EA-9C7379E21F14}"/>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12" name="Freihandform: Form 111">
              <a:extLst>
                <a:ext uri="{FF2B5EF4-FFF2-40B4-BE49-F238E27FC236}">
                  <a16:creationId xmlns:a16="http://schemas.microsoft.com/office/drawing/2014/main" id="{7224464D-B8A7-4AEA-92C4-C83FAF5002AB}"/>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113" name="Freihandform: Form 112">
              <a:extLst>
                <a:ext uri="{FF2B5EF4-FFF2-40B4-BE49-F238E27FC236}">
                  <a16:creationId xmlns:a16="http://schemas.microsoft.com/office/drawing/2014/main" id="{2A031573-CCA5-4883-85FA-FC6B4DF876CE}"/>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114" name="Freihandform: Form 113">
              <a:extLst>
                <a:ext uri="{FF2B5EF4-FFF2-40B4-BE49-F238E27FC236}">
                  <a16:creationId xmlns:a16="http://schemas.microsoft.com/office/drawing/2014/main" id="{7EE6ADB0-778D-4E4C-A3A4-A8BAA08E5D7A}"/>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115" name="Freihandform: Form 114">
              <a:extLst>
                <a:ext uri="{FF2B5EF4-FFF2-40B4-BE49-F238E27FC236}">
                  <a16:creationId xmlns:a16="http://schemas.microsoft.com/office/drawing/2014/main" id="{03E1D729-223C-4182-8DAE-753CA992B9D8}"/>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116" name="Freihandform: Form 115">
              <a:extLst>
                <a:ext uri="{FF2B5EF4-FFF2-40B4-BE49-F238E27FC236}">
                  <a16:creationId xmlns:a16="http://schemas.microsoft.com/office/drawing/2014/main" id="{E990E19A-8FCB-42A7-BF7D-F9B9DF406F8C}"/>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17" name="Freihandform: Form 116">
              <a:extLst>
                <a:ext uri="{FF2B5EF4-FFF2-40B4-BE49-F238E27FC236}">
                  <a16:creationId xmlns:a16="http://schemas.microsoft.com/office/drawing/2014/main" id="{2259CD79-E0C7-4061-B32D-462BD2B239D1}"/>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3" name="Textplatzhalter 2">
            <a:extLst>
              <a:ext uri="{FF2B5EF4-FFF2-40B4-BE49-F238E27FC236}">
                <a16:creationId xmlns:a16="http://schemas.microsoft.com/office/drawing/2014/main" id="{2BBD2483-19B7-4B63-9EDB-F005423C6E36}"/>
              </a:ext>
            </a:extLst>
          </p:cNvPr>
          <p:cNvSpPr>
            <a:spLocks noGrp="1"/>
          </p:cNvSpPr>
          <p:nvPr>
            <p:ph type="body" sz="quarter" idx="26" hasCustomPrompt="1"/>
          </p:nvPr>
        </p:nvSpPr>
        <p:spPr>
          <a:xfrm>
            <a:off x="4332288" y="620713"/>
            <a:ext cx="7449124" cy="5437187"/>
          </a:xfrm>
        </p:spPr>
        <p:txBody>
          <a:bodyPr lIns="0"/>
          <a:lstStyle>
            <a:lvl1pPr>
              <a:defRPr/>
            </a:lvl1pPr>
            <a:lvl2pPr>
              <a:defRPr/>
            </a:lvl2pPr>
            <a:lvl3pPr>
              <a:defRPr/>
            </a:lvl3pPr>
            <a:lvl4pPr>
              <a:defRPr/>
            </a:lvl4pPr>
            <a:lvl5pPr>
              <a:defRPr/>
            </a:lvl5pPr>
          </a:lstStyle>
          <a:p>
            <a:pPr lvl="0"/>
            <a:r>
              <a:rPr lang="de-DE" dirty="0"/>
              <a:t>First </a:t>
            </a:r>
            <a:r>
              <a:rPr lang="de-DE" dirty="0" err="1"/>
              <a:t>level</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en-US" dirty="0"/>
          </a:p>
        </p:txBody>
      </p:sp>
      <p:sp>
        <p:nvSpPr>
          <p:cNvPr id="38" name="Rechteck 37">
            <a:extLst>
              <a:ext uri="{FF2B5EF4-FFF2-40B4-BE49-F238E27FC236}">
                <a16:creationId xmlns:a16="http://schemas.microsoft.com/office/drawing/2014/main" id="{2AB24BA9-70DE-4DD3-AF9F-6AFBA9A297F9}"/>
              </a:ext>
            </a:extLst>
          </p:cNvPr>
          <p:cNvSpPr/>
          <p:nvPr userDrawn="1"/>
        </p:nvSpPr>
        <p:spPr>
          <a:xfrm>
            <a:off x="410946" y="6806816"/>
            <a:ext cx="35244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grpSp>
        <p:nvGrpSpPr>
          <p:cNvPr id="39" name="Grafik 41">
            <a:extLst>
              <a:ext uri="{FF2B5EF4-FFF2-40B4-BE49-F238E27FC236}">
                <a16:creationId xmlns:a16="http://schemas.microsoft.com/office/drawing/2014/main" id="{D5377193-352F-474F-B86D-6B336849E2F4}"/>
              </a:ext>
            </a:extLst>
          </p:cNvPr>
          <p:cNvGrpSpPr>
            <a:grpSpLocks noChangeAspect="1"/>
          </p:cNvGrpSpPr>
          <p:nvPr userDrawn="1"/>
        </p:nvGrpSpPr>
        <p:grpSpPr>
          <a:xfrm>
            <a:off x="9736110" y="6531186"/>
            <a:ext cx="1851051" cy="99092"/>
            <a:chOff x="8662539" y="6357523"/>
            <a:chExt cx="3121473" cy="167102"/>
          </a:xfrm>
          <a:solidFill>
            <a:schemeClr val="tx1"/>
          </a:solidFill>
          <a:effectLst/>
        </p:grpSpPr>
        <p:sp>
          <p:nvSpPr>
            <p:cNvPr id="40" name="Freihandform: Form 39">
              <a:extLst>
                <a:ext uri="{FF2B5EF4-FFF2-40B4-BE49-F238E27FC236}">
                  <a16:creationId xmlns:a16="http://schemas.microsoft.com/office/drawing/2014/main" id="{D44DCA1D-8744-45BB-877C-90B10EBA6B41}"/>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1" name="Freihandform: Form 40">
              <a:extLst>
                <a:ext uri="{FF2B5EF4-FFF2-40B4-BE49-F238E27FC236}">
                  <a16:creationId xmlns:a16="http://schemas.microsoft.com/office/drawing/2014/main" id="{CBD8FC54-B976-4167-B472-15CAF21A5B78}"/>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2" name="Freihandform: Form 41">
              <a:extLst>
                <a:ext uri="{FF2B5EF4-FFF2-40B4-BE49-F238E27FC236}">
                  <a16:creationId xmlns:a16="http://schemas.microsoft.com/office/drawing/2014/main" id="{14AB35EE-90DE-49FF-989C-173EFE9A6752}"/>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3" name="Freihandform: Form 42">
              <a:extLst>
                <a:ext uri="{FF2B5EF4-FFF2-40B4-BE49-F238E27FC236}">
                  <a16:creationId xmlns:a16="http://schemas.microsoft.com/office/drawing/2014/main" id="{950AD93F-D773-4FA8-8532-749DE1F21533}"/>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08F34B13-DD2B-45A2-A1CC-96326EE87352}"/>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7FFB361A-7CB2-4A20-A1E6-76E357AC517E}"/>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B3F61BB2-E8EC-454F-A6C3-C0B7CD286FF4}"/>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F4D6A04E-816E-43EA-9985-57618CAAD43C}"/>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CD84B796-4A08-4CAD-9CD6-7A8DAF344C67}"/>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2EF86893-B3D8-4A93-BCDD-10D1FF05E098}"/>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09CD966C-71D4-4105-B1E7-B71E9CEB6758}"/>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6D9C63DF-B152-406A-B5C8-BE209A1D1460}"/>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850E5AB6-15AE-464D-B4D6-22A44205E9E6}"/>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CF895172-0937-4CAA-BA9E-8647388F2412}"/>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FE0807EB-1C5B-47CC-98C9-D2E13F2B6135}"/>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27D7EE3C-BEF3-493C-A192-8B6C29595173}"/>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1E57DDCD-6A01-4FD2-B838-B21BBF8218F5}"/>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7" name="Freihandform: Form 56">
              <a:extLst>
                <a:ext uri="{FF2B5EF4-FFF2-40B4-BE49-F238E27FC236}">
                  <a16:creationId xmlns:a16="http://schemas.microsoft.com/office/drawing/2014/main" id="{800BDB39-944B-4DDB-906A-8365F77B746B}"/>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59" name="Textplatzhalter 7">
            <a:extLst>
              <a:ext uri="{FF2B5EF4-FFF2-40B4-BE49-F238E27FC236}">
                <a16:creationId xmlns:a16="http://schemas.microsoft.com/office/drawing/2014/main" id="{6A00D01F-ED93-412C-BD7D-6C74E076ABE9}"/>
              </a:ext>
            </a:extLst>
          </p:cNvPr>
          <p:cNvSpPr>
            <a:spLocks noGrp="1"/>
          </p:cNvSpPr>
          <p:nvPr>
            <p:ph type="body" sz="quarter" idx="42" hasCustomPrompt="1"/>
          </p:nvPr>
        </p:nvSpPr>
        <p:spPr>
          <a:xfrm>
            <a:off x="4332288" y="6057900"/>
            <a:ext cx="5227754" cy="595043"/>
          </a:xfrm>
          <a:noFill/>
        </p:spPr>
        <p:txBody>
          <a:bodyPr lIns="0" tIns="0" rIns="0" anchor="b"/>
          <a:lstStyle>
            <a:lvl1pPr>
              <a:lnSpc>
                <a:spcPct val="110000"/>
              </a:lnSpc>
              <a:spcBef>
                <a:spcPts val="0"/>
              </a:spcBef>
              <a:spcAft>
                <a:spcPts val="0"/>
              </a:spcAft>
              <a:defRPr sz="900">
                <a:solidFill>
                  <a:schemeClr val="tx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37" name="Textplatzhalter 7">
            <a:extLst>
              <a:ext uri="{FF2B5EF4-FFF2-40B4-BE49-F238E27FC236}">
                <a16:creationId xmlns:a16="http://schemas.microsoft.com/office/drawing/2014/main" id="{8120BA7B-DEC2-4AA8-8EA2-AA09CA1F12EC}"/>
              </a:ext>
            </a:extLst>
          </p:cNvPr>
          <p:cNvSpPr>
            <a:spLocks noGrp="1"/>
          </p:cNvSpPr>
          <p:nvPr>
            <p:ph type="body" sz="quarter" idx="25" hasCustomPrompt="1"/>
          </p:nvPr>
        </p:nvSpPr>
        <p:spPr>
          <a:xfrm>
            <a:off x="407988" y="536857"/>
            <a:ext cx="3526245" cy="3386312"/>
          </a:xfrm>
          <a:ln w="38100">
            <a:noFill/>
          </a:ln>
        </p:spPr>
        <p:txBody>
          <a:bodyPr wrap="square" lIns="180000" tIns="0" rIns="180000" bIns="0">
            <a:spAutoFit/>
          </a:bodyPr>
          <a:lstStyle>
            <a:lvl1pPr algn="l">
              <a:lnSpc>
                <a:spcPct val="110000"/>
              </a:lnSpc>
              <a:spcBef>
                <a:spcPts val="600"/>
              </a:spcBef>
              <a:spcAft>
                <a:spcPts val="600"/>
              </a:spcAft>
              <a:defRPr sz="3000" b="0">
                <a:solidFill>
                  <a:schemeClr val="bg1"/>
                </a:solidFill>
                <a:latin typeface="+mj-lt"/>
              </a:defRPr>
            </a:lvl1pPr>
            <a:lvl2pPr marL="0" indent="0">
              <a:lnSpc>
                <a:spcPct val="110000"/>
              </a:lnSpc>
              <a:spcBef>
                <a:spcPts val="600"/>
              </a:spcBef>
              <a:spcAft>
                <a:spcPts val="600"/>
              </a:spcAft>
              <a:buNone/>
              <a:defRPr sz="2000" b="0">
                <a:solidFill>
                  <a:schemeClr val="bg1"/>
                </a:solidFill>
                <a:latin typeface="+mj-lt"/>
              </a:defRPr>
            </a:lvl2pPr>
            <a:lvl3pPr marL="0" indent="0">
              <a:buNone/>
              <a:defRPr sz="1400">
                <a:solidFill>
                  <a:schemeClr val="bg2"/>
                </a:solidFill>
              </a:defRPr>
            </a:lvl3pPr>
            <a:lvl4pPr marL="234000" marR="0" indent="-234000" algn="l" defTabSz="914400" rtl="0" eaLnBrk="1" fontAlgn="auto" latinLnBrk="0" hangingPunct="1">
              <a:lnSpc>
                <a:spcPct val="110000"/>
              </a:lnSpc>
              <a:spcBef>
                <a:spcPts val="600"/>
              </a:spcBef>
              <a:spcAft>
                <a:spcPts val="600"/>
              </a:spcAft>
              <a:buClrTx/>
              <a:buSzTx/>
              <a:buFont typeface="Avenir Next" panose="020B0403020202020204" pitchFamily="34" charset="0"/>
              <a:buChar char="−"/>
              <a:tabLst/>
              <a:defRPr sz="1400" b="0">
                <a:solidFill>
                  <a:schemeClr val="bg2"/>
                </a:solidFill>
                <a:latin typeface="+mn-lt"/>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err="1"/>
              <a:t>One</a:t>
            </a:r>
            <a:r>
              <a:rPr lang="de-DE" dirty="0"/>
              <a:t> </a:t>
            </a:r>
            <a:r>
              <a:rPr lang="de-DE" dirty="0" err="1"/>
              <a:t>column</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a:p>
            <a:pPr lvl="2"/>
            <a:r>
              <a:rPr lang="de-DE" dirty="0"/>
              <a:t>Text.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a:t>
            </a:r>
          </a:p>
          <a:p>
            <a:pPr marL="285750" marR="0" lvl="3" indent="-285750" algn="l" defTabSz="914400" rtl="0" eaLnBrk="1" fontAlgn="auto" latinLnBrk="0" hangingPunct="1">
              <a:lnSpc>
                <a:spcPct val="110000"/>
              </a:lnSpc>
              <a:spcBef>
                <a:spcPts val="600"/>
              </a:spcBef>
              <a:spcAft>
                <a:spcPts val="600"/>
              </a:spcAft>
              <a:buClrTx/>
              <a:buSzTx/>
              <a:tabLst/>
              <a:defRPr/>
            </a:pPr>
            <a:r>
              <a:rPr lang="de-DE" dirty="0" err="1"/>
              <a:t>Fourth</a:t>
            </a:r>
            <a:r>
              <a:rPr lang="de-DE" dirty="0"/>
              <a:t> </a:t>
            </a:r>
            <a:r>
              <a:rPr lang="de-DE" dirty="0" err="1"/>
              <a:t>level</a:t>
            </a:r>
            <a:r>
              <a:rPr lang="de-DE" dirty="0"/>
              <a:t>. </a:t>
            </a:r>
            <a:r>
              <a:rPr lang="de-DE" dirty="0" err="1"/>
              <a:t>Bulletpoints</a:t>
            </a:r>
            <a:r>
              <a:rPr lang="de-DE" dirty="0"/>
              <a:t>.</a:t>
            </a:r>
          </a:p>
          <a:p>
            <a:pPr lvl="3"/>
            <a:endParaRPr lang="de-DE" dirty="0"/>
          </a:p>
        </p:txBody>
      </p:sp>
    </p:spTree>
    <p:extLst>
      <p:ext uri="{BB962C8B-B14F-4D97-AF65-F5344CB8AC3E}">
        <p14:creationId xmlns:p14="http://schemas.microsoft.com/office/powerpoint/2010/main" val="1487692441"/>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ey: 1 column">
    <p:bg>
      <p:bgPr>
        <a:solidFill>
          <a:schemeClr val="bg1"/>
        </a:solidFill>
        <a:effectLst/>
      </p:bgPr>
    </p:bg>
    <p:spTree>
      <p:nvGrpSpPr>
        <p:cNvPr id="1" name=""/>
        <p:cNvGrpSpPr/>
        <p:nvPr/>
      </p:nvGrpSpPr>
      <p:grpSpPr>
        <a:xfrm>
          <a:off x="0" y="0"/>
          <a:ext cx="0" cy="0"/>
          <a:chOff x="0" y="0"/>
          <a:chExt cx="0" cy="0"/>
        </a:xfrm>
      </p:grpSpPr>
      <p:sp>
        <p:nvSpPr>
          <p:cNvPr id="74" name="Rechteck 73">
            <a:extLst>
              <a:ext uri="{FF2B5EF4-FFF2-40B4-BE49-F238E27FC236}">
                <a16:creationId xmlns:a16="http://schemas.microsoft.com/office/drawing/2014/main" id="{3C50F3C2-CB28-4A65-9C75-4FE77FAEC969}"/>
              </a:ext>
            </a:extLst>
          </p:cNvPr>
          <p:cNvSpPr/>
          <p:nvPr userDrawn="1"/>
        </p:nvSpPr>
        <p:spPr>
          <a:xfrm>
            <a:off x="410588" y="0"/>
            <a:ext cx="3523646" cy="6858000"/>
          </a:xfrm>
          <a:prstGeom prst="rect">
            <a:avLst/>
          </a:prstGeom>
          <a:solidFill>
            <a:schemeClr val="bg2"/>
          </a:solidFill>
          <a:ln>
            <a:noFill/>
          </a:ln>
          <a:effectLst>
            <a:outerShdw blurRad="381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liennummernplatzhalter 3">
            <a:extLst>
              <a:ext uri="{FF2B5EF4-FFF2-40B4-BE49-F238E27FC236}">
                <a16:creationId xmlns:a16="http://schemas.microsoft.com/office/drawing/2014/main" id="{37D34217-7C2A-45ED-8967-A6B3C0ADEE62}"/>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36" name="Textplatzhalter 7">
            <a:extLst>
              <a:ext uri="{FF2B5EF4-FFF2-40B4-BE49-F238E27FC236}">
                <a16:creationId xmlns:a16="http://schemas.microsoft.com/office/drawing/2014/main" id="{ABE03705-2B91-494C-AD4A-DD53FBE9F6F3}"/>
              </a:ext>
            </a:extLst>
          </p:cNvPr>
          <p:cNvSpPr>
            <a:spLocks noGrp="1"/>
          </p:cNvSpPr>
          <p:nvPr>
            <p:ph type="body" sz="quarter" idx="25" hasCustomPrompt="1"/>
          </p:nvPr>
        </p:nvSpPr>
        <p:spPr>
          <a:xfrm>
            <a:off x="407988" y="527332"/>
            <a:ext cx="3526245" cy="3386312"/>
          </a:xfrm>
          <a:ln w="38100">
            <a:noFill/>
          </a:ln>
        </p:spPr>
        <p:txBody>
          <a:bodyPr wrap="square" lIns="180000" tIns="0" rIns="180000" bIns="0">
            <a:spAutoFit/>
          </a:bodyPr>
          <a:lstStyle>
            <a:lvl1pPr algn="l">
              <a:lnSpc>
                <a:spcPct val="110000"/>
              </a:lnSpc>
              <a:spcBef>
                <a:spcPts val="600"/>
              </a:spcBef>
              <a:spcAft>
                <a:spcPts val="600"/>
              </a:spcAft>
              <a:defRPr sz="3000" b="0">
                <a:solidFill>
                  <a:schemeClr val="tx2"/>
                </a:solidFill>
                <a:latin typeface="+mj-lt"/>
              </a:defRPr>
            </a:lvl1pPr>
            <a:lvl2pPr marL="0" indent="0">
              <a:lnSpc>
                <a:spcPct val="110000"/>
              </a:lnSpc>
              <a:spcBef>
                <a:spcPts val="600"/>
              </a:spcBef>
              <a:spcAft>
                <a:spcPts val="600"/>
              </a:spcAft>
              <a:buNone/>
              <a:defRPr sz="2000" b="0">
                <a:solidFill>
                  <a:schemeClr val="tx2"/>
                </a:solidFill>
                <a:latin typeface="+mj-lt"/>
              </a:defRPr>
            </a:lvl2pPr>
            <a:lvl3pPr marL="0" indent="0">
              <a:buNone/>
              <a:defRPr sz="1400">
                <a:solidFill>
                  <a:schemeClr val="tx2"/>
                </a:solidFill>
              </a:defRPr>
            </a:lvl3pPr>
            <a:lvl4pPr marL="234000" marR="0" indent="-234000" algn="l" defTabSz="914400" rtl="0" eaLnBrk="1" fontAlgn="auto" latinLnBrk="0" hangingPunct="1">
              <a:lnSpc>
                <a:spcPct val="110000"/>
              </a:lnSpc>
              <a:spcBef>
                <a:spcPts val="600"/>
              </a:spcBef>
              <a:spcAft>
                <a:spcPts val="600"/>
              </a:spcAft>
              <a:buClrTx/>
              <a:buSzTx/>
              <a:buFont typeface="Avenir Next" panose="020B0403020202020204" pitchFamily="34" charset="0"/>
              <a:buChar char="−"/>
              <a:tabLst/>
              <a:defRPr sz="1400" b="0">
                <a:solidFill>
                  <a:schemeClr val="tx2"/>
                </a:solidFill>
                <a:latin typeface="+mn-lt"/>
              </a:defRPr>
            </a:lvl4pPr>
            <a:lvl5pPr>
              <a:defRPr/>
            </a:lvl5pPr>
          </a:lstStyle>
          <a:p>
            <a:pPr lvl="0"/>
            <a:r>
              <a:rPr lang="de-DE" dirty="0" err="1"/>
              <a:t>One</a:t>
            </a:r>
            <a:r>
              <a:rPr lang="de-DE" dirty="0"/>
              <a:t> </a:t>
            </a:r>
            <a:r>
              <a:rPr lang="de-DE" dirty="0" err="1"/>
              <a:t>column</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a:p>
            <a:pPr lvl="2"/>
            <a:r>
              <a:rPr lang="de-DE" dirty="0"/>
              <a:t>Text.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a:t>
            </a:r>
          </a:p>
          <a:p>
            <a:pPr marL="285750" marR="0" lvl="3" indent="-285750" algn="l" defTabSz="914400" rtl="0" eaLnBrk="1" fontAlgn="auto" latinLnBrk="0" hangingPunct="1">
              <a:lnSpc>
                <a:spcPct val="110000"/>
              </a:lnSpc>
              <a:spcBef>
                <a:spcPts val="600"/>
              </a:spcBef>
              <a:spcAft>
                <a:spcPts val="600"/>
              </a:spcAft>
              <a:buClrTx/>
              <a:buSzTx/>
              <a:tabLst/>
              <a:defRPr/>
            </a:pPr>
            <a:r>
              <a:rPr lang="de-DE" dirty="0" err="1"/>
              <a:t>Fourth</a:t>
            </a:r>
            <a:r>
              <a:rPr lang="de-DE" dirty="0"/>
              <a:t> </a:t>
            </a:r>
            <a:r>
              <a:rPr lang="de-DE" dirty="0" err="1"/>
              <a:t>level</a:t>
            </a:r>
            <a:r>
              <a:rPr lang="de-DE" dirty="0"/>
              <a:t>. </a:t>
            </a:r>
            <a:r>
              <a:rPr lang="de-DE" dirty="0" err="1"/>
              <a:t>Bulletpoints</a:t>
            </a:r>
            <a:r>
              <a:rPr lang="de-DE" dirty="0"/>
              <a:t>.</a:t>
            </a:r>
          </a:p>
          <a:p>
            <a:pPr lvl="3"/>
            <a:endParaRPr lang="de-DE" dirty="0"/>
          </a:p>
        </p:txBody>
      </p:sp>
      <p:grpSp>
        <p:nvGrpSpPr>
          <p:cNvPr id="108" name="Grafik 42">
            <a:extLst>
              <a:ext uri="{FF2B5EF4-FFF2-40B4-BE49-F238E27FC236}">
                <a16:creationId xmlns:a16="http://schemas.microsoft.com/office/drawing/2014/main" id="{3B082E1C-CE3E-408E-BE15-256C7B0FAEE3}"/>
              </a:ext>
            </a:extLst>
          </p:cNvPr>
          <p:cNvGrpSpPr>
            <a:grpSpLocks noChangeAspect="1"/>
          </p:cNvGrpSpPr>
          <p:nvPr userDrawn="1"/>
        </p:nvGrpSpPr>
        <p:grpSpPr>
          <a:xfrm>
            <a:off x="604839" y="6489422"/>
            <a:ext cx="1218187" cy="144000"/>
            <a:chOff x="623888" y="6357930"/>
            <a:chExt cx="1393755" cy="166695"/>
          </a:xfrm>
          <a:solidFill>
            <a:schemeClr val="tx1"/>
          </a:solidFill>
        </p:grpSpPr>
        <p:sp>
          <p:nvSpPr>
            <p:cNvPr id="109" name="Freihandform: Form 108">
              <a:extLst>
                <a:ext uri="{FF2B5EF4-FFF2-40B4-BE49-F238E27FC236}">
                  <a16:creationId xmlns:a16="http://schemas.microsoft.com/office/drawing/2014/main" id="{87E30EC9-E7FC-4FCC-A4F8-9F9E3E0CEACD}"/>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110" name="Freihandform: Form 109">
              <a:extLst>
                <a:ext uri="{FF2B5EF4-FFF2-40B4-BE49-F238E27FC236}">
                  <a16:creationId xmlns:a16="http://schemas.microsoft.com/office/drawing/2014/main" id="{B665964D-311A-4D73-8801-40C59C3893FD}"/>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111" name="Freihandform: Form 110">
              <a:extLst>
                <a:ext uri="{FF2B5EF4-FFF2-40B4-BE49-F238E27FC236}">
                  <a16:creationId xmlns:a16="http://schemas.microsoft.com/office/drawing/2014/main" id="{84C5C0E1-8886-45FC-B8EA-9C7379E21F14}"/>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12" name="Freihandform: Form 111">
              <a:extLst>
                <a:ext uri="{FF2B5EF4-FFF2-40B4-BE49-F238E27FC236}">
                  <a16:creationId xmlns:a16="http://schemas.microsoft.com/office/drawing/2014/main" id="{7224464D-B8A7-4AEA-92C4-C83FAF5002AB}"/>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113" name="Freihandform: Form 112">
              <a:extLst>
                <a:ext uri="{FF2B5EF4-FFF2-40B4-BE49-F238E27FC236}">
                  <a16:creationId xmlns:a16="http://schemas.microsoft.com/office/drawing/2014/main" id="{2A031573-CCA5-4883-85FA-FC6B4DF876CE}"/>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114" name="Freihandform: Form 113">
              <a:extLst>
                <a:ext uri="{FF2B5EF4-FFF2-40B4-BE49-F238E27FC236}">
                  <a16:creationId xmlns:a16="http://schemas.microsoft.com/office/drawing/2014/main" id="{7EE6ADB0-778D-4E4C-A3A4-A8BAA08E5D7A}"/>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115" name="Freihandform: Form 114">
              <a:extLst>
                <a:ext uri="{FF2B5EF4-FFF2-40B4-BE49-F238E27FC236}">
                  <a16:creationId xmlns:a16="http://schemas.microsoft.com/office/drawing/2014/main" id="{03E1D729-223C-4182-8DAE-753CA992B9D8}"/>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116" name="Freihandform: Form 115">
              <a:extLst>
                <a:ext uri="{FF2B5EF4-FFF2-40B4-BE49-F238E27FC236}">
                  <a16:creationId xmlns:a16="http://schemas.microsoft.com/office/drawing/2014/main" id="{E990E19A-8FCB-42A7-BF7D-F9B9DF406F8C}"/>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17" name="Freihandform: Form 116">
              <a:extLst>
                <a:ext uri="{FF2B5EF4-FFF2-40B4-BE49-F238E27FC236}">
                  <a16:creationId xmlns:a16="http://schemas.microsoft.com/office/drawing/2014/main" id="{2259CD79-E0C7-4061-B32D-462BD2B239D1}"/>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3" name="Textplatzhalter 2">
            <a:extLst>
              <a:ext uri="{FF2B5EF4-FFF2-40B4-BE49-F238E27FC236}">
                <a16:creationId xmlns:a16="http://schemas.microsoft.com/office/drawing/2014/main" id="{2BBD2483-19B7-4B63-9EDB-F005423C6E36}"/>
              </a:ext>
            </a:extLst>
          </p:cNvPr>
          <p:cNvSpPr>
            <a:spLocks noGrp="1"/>
          </p:cNvSpPr>
          <p:nvPr>
            <p:ph type="body" sz="quarter" idx="26" hasCustomPrompt="1"/>
          </p:nvPr>
        </p:nvSpPr>
        <p:spPr>
          <a:xfrm>
            <a:off x="4332288" y="620713"/>
            <a:ext cx="7449124" cy="5434911"/>
          </a:xfrm>
        </p:spPr>
        <p:txBody>
          <a:bodyPr lIns="0"/>
          <a:lstStyle>
            <a:lvl1pPr>
              <a:defRPr/>
            </a:lvl1pPr>
            <a:lvl2pPr>
              <a:defRPr/>
            </a:lvl2pPr>
            <a:lvl3pPr>
              <a:defRPr/>
            </a:lvl3pPr>
            <a:lvl4pPr>
              <a:defRPr/>
            </a:lvl4pPr>
            <a:lvl5pPr>
              <a:defRPr/>
            </a:lvl5pPr>
          </a:lstStyle>
          <a:p>
            <a:pPr lvl="0"/>
            <a:r>
              <a:rPr lang="de-DE" dirty="0"/>
              <a:t>First </a:t>
            </a:r>
            <a:r>
              <a:rPr lang="de-DE" dirty="0" err="1"/>
              <a:t>level</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en-US" dirty="0"/>
          </a:p>
        </p:txBody>
      </p:sp>
      <p:sp>
        <p:nvSpPr>
          <p:cNvPr id="38" name="Rechteck 37">
            <a:extLst>
              <a:ext uri="{FF2B5EF4-FFF2-40B4-BE49-F238E27FC236}">
                <a16:creationId xmlns:a16="http://schemas.microsoft.com/office/drawing/2014/main" id="{C9075C7B-0C58-4C98-9258-46B70843EDE3}"/>
              </a:ext>
            </a:extLst>
          </p:cNvPr>
          <p:cNvSpPr/>
          <p:nvPr userDrawn="1"/>
        </p:nvSpPr>
        <p:spPr>
          <a:xfrm>
            <a:off x="410946" y="6806816"/>
            <a:ext cx="35244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grpSp>
        <p:nvGrpSpPr>
          <p:cNvPr id="39" name="Grafik 41">
            <a:extLst>
              <a:ext uri="{FF2B5EF4-FFF2-40B4-BE49-F238E27FC236}">
                <a16:creationId xmlns:a16="http://schemas.microsoft.com/office/drawing/2014/main" id="{5CDA8FDD-09FF-496E-A1F2-0EF4705532F0}"/>
              </a:ext>
            </a:extLst>
          </p:cNvPr>
          <p:cNvGrpSpPr>
            <a:grpSpLocks noChangeAspect="1"/>
          </p:cNvGrpSpPr>
          <p:nvPr userDrawn="1"/>
        </p:nvGrpSpPr>
        <p:grpSpPr>
          <a:xfrm>
            <a:off x="9736110" y="6531186"/>
            <a:ext cx="1851051" cy="99092"/>
            <a:chOff x="8662539" y="6357523"/>
            <a:chExt cx="3121473" cy="167102"/>
          </a:xfrm>
          <a:solidFill>
            <a:schemeClr val="tx1"/>
          </a:solidFill>
          <a:effectLst/>
        </p:grpSpPr>
        <p:sp>
          <p:nvSpPr>
            <p:cNvPr id="40" name="Freihandform: Form 39">
              <a:extLst>
                <a:ext uri="{FF2B5EF4-FFF2-40B4-BE49-F238E27FC236}">
                  <a16:creationId xmlns:a16="http://schemas.microsoft.com/office/drawing/2014/main" id="{7410AB1E-FFFC-4BED-ADEB-DC62E5742C5E}"/>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1" name="Freihandform: Form 40">
              <a:extLst>
                <a:ext uri="{FF2B5EF4-FFF2-40B4-BE49-F238E27FC236}">
                  <a16:creationId xmlns:a16="http://schemas.microsoft.com/office/drawing/2014/main" id="{8AA56256-AE54-4D08-A74C-F3D1B835EC65}"/>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2" name="Freihandform: Form 41">
              <a:extLst>
                <a:ext uri="{FF2B5EF4-FFF2-40B4-BE49-F238E27FC236}">
                  <a16:creationId xmlns:a16="http://schemas.microsoft.com/office/drawing/2014/main" id="{AA0C6C9D-44C8-4E7D-B770-D3FA3FBFD4AF}"/>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3" name="Freihandform: Form 42">
              <a:extLst>
                <a:ext uri="{FF2B5EF4-FFF2-40B4-BE49-F238E27FC236}">
                  <a16:creationId xmlns:a16="http://schemas.microsoft.com/office/drawing/2014/main" id="{90A2166C-0A14-486C-A01C-97560993CA09}"/>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DDCF7CE5-941D-4195-8492-2D563E63D2B0}"/>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8EF57F88-8C6D-4278-BEA7-41C5EC19FDAD}"/>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CE4DA076-B6DF-45B4-80CF-58643CBBD649}"/>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439CA7CF-7607-4A5B-AD41-595DE430BBAA}"/>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FB585638-1AA3-4FD9-8086-AA20832129AE}"/>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AC82BA54-1A7F-4134-B213-6106101F59F4}"/>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95C8C97C-709E-4F98-960C-24DED38FCC84}"/>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AB47B9B7-751B-4BE8-A792-B525BBD7F5C3}"/>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6BA3C0FF-8D0A-49FB-A5F6-23D00C6CAD4C}"/>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44C5DE18-76B4-4A7F-8C56-F57626D1C68D}"/>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A729C35F-4A25-4A5C-AEFD-0FD06B372EFD}"/>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4C524528-527C-4AAB-B0AA-A0725D15992D}"/>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9C83A0A4-C700-4C49-A8C4-30C2C3926DBE}"/>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7" name="Freihandform: Form 56">
              <a:extLst>
                <a:ext uri="{FF2B5EF4-FFF2-40B4-BE49-F238E27FC236}">
                  <a16:creationId xmlns:a16="http://schemas.microsoft.com/office/drawing/2014/main" id="{D1952B0B-B0C9-4762-88D7-85C7C521D953}"/>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59" name="Textplatzhalter 7">
            <a:extLst>
              <a:ext uri="{FF2B5EF4-FFF2-40B4-BE49-F238E27FC236}">
                <a16:creationId xmlns:a16="http://schemas.microsoft.com/office/drawing/2014/main" id="{A24F2D60-D544-41D2-A570-7C226076BD95}"/>
              </a:ext>
            </a:extLst>
          </p:cNvPr>
          <p:cNvSpPr>
            <a:spLocks noGrp="1"/>
          </p:cNvSpPr>
          <p:nvPr>
            <p:ph type="body" sz="quarter" idx="42" hasCustomPrompt="1"/>
          </p:nvPr>
        </p:nvSpPr>
        <p:spPr>
          <a:xfrm>
            <a:off x="4332288" y="6057900"/>
            <a:ext cx="5227754" cy="595043"/>
          </a:xfrm>
          <a:noFill/>
        </p:spPr>
        <p:txBody>
          <a:bodyPr lIns="0" tIns="0" rIns="0" anchor="b"/>
          <a:lstStyle>
            <a:lvl1pPr>
              <a:lnSpc>
                <a:spcPct val="110000"/>
              </a:lnSpc>
              <a:spcBef>
                <a:spcPts val="0"/>
              </a:spcBef>
              <a:spcAft>
                <a:spcPts val="0"/>
              </a:spcAft>
              <a:defRPr sz="900">
                <a:solidFill>
                  <a:schemeClr val="tx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Tree>
    <p:extLst>
      <p:ext uri="{BB962C8B-B14F-4D97-AF65-F5344CB8AC3E}">
        <p14:creationId xmlns:p14="http://schemas.microsoft.com/office/powerpoint/2010/main" val="4226121429"/>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blank">
    <p:bg>
      <p:bgPr>
        <a:solidFill>
          <a:schemeClr val="bg1"/>
        </a:solidFill>
        <a:effectLst/>
      </p:bgPr>
    </p:bg>
    <p:spTree>
      <p:nvGrpSpPr>
        <p:cNvPr id="1" name=""/>
        <p:cNvGrpSpPr/>
        <p:nvPr/>
      </p:nvGrpSpPr>
      <p:grpSpPr>
        <a:xfrm>
          <a:off x="0" y="0"/>
          <a:ext cx="0" cy="0"/>
          <a:chOff x="0" y="0"/>
          <a:chExt cx="0" cy="0"/>
        </a:xfrm>
      </p:grpSpPr>
      <p:sp>
        <p:nvSpPr>
          <p:cNvPr id="74" name="Rechteck 73">
            <a:extLst>
              <a:ext uri="{FF2B5EF4-FFF2-40B4-BE49-F238E27FC236}">
                <a16:creationId xmlns:a16="http://schemas.microsoft.com/office/drawing/2014/main" id="{3C50F3C2-CB28-4A65-9C75-4FE77FAEC969}"/>
              </a:ext>
            </a:extLst>
          </p:cNvPr>
          <p:cNvSpPr/>
          <p:nvPr userDrawn="1"/>
        </p:nvSpPr>
        <p:spPr>
          <a:xfrm>
            <a:off x="410588" y="0"/>
            <a:ext cx="3523646" cy="6858000"/>
          </a:xfrm>
          <a:prstGeom prst="rect">
            <a:avLst/>
          </a:prstGeom>
          <a:solidFill>
            <a:schemeClr val="tx2"/>
          </a:solidFill>
          <a:ln>
            <a:noFill/>
          </a:ln>
          <a:effectLst>
            <a:outerShdw blurRad="381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afik 42">
            <a:extLst>
              <a:ext uri="{FF2B5EF4-FFF2-40B4-BE49-F238E27FC236}">
                <a16:creationId xmlns:a16="http://schemas.microsoft.com/office/drawing/2014/main" id="{3B082E1C-CE3E-408E-BE15-256C7B0FAEE3}"/>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109" name="Freihandform: Form 108">
              <a:extLst>
                <a:ext uri="{FF2B5EF4-FFF2-40B4-BE49-F238E27FC236}">
                  <a16:creationId xmlns:a16="http://schemas.microsoft.com/office/drawing/2014/main" id="{87E30EC9-E7FC-4FCC-A4F8-9F9E3E0CEACD}"/>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110" name="Freihandform: Form 109">
              <a:extLst>
                <a:ext uri="{FF2B5EF4-FFF2-40B4-BE49-F238E27FC236}">
                  <a16:creationId xmlns:a16="http://schemas.microsoft.com/office/drawing/2014/main" id="{B665964D-311A-4D73-8801-40C59C3893FD}"/>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111" name="Freihandform: Form 110">
              <a:extLst>
                <a:ext uri="{FF2B5EF4-FFF2-40B4-BE49-F238E27FC236}">
                  <a16:creationId xmlns:a16="http://schemas.microsoft.com/office/drawing/2014/main" id="{84C5C0E1-8886-45FC-B8EA-9C7379E21F14}"/>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12" name="Freihandform: Form 111">
              <a:extLst>
                <a:ext uri="{FF2B5EF4-FFF2-40B4-BE49-F238E27FC236}">
                  <a16:creationId xmlns:a16="http://schemas.microsoft.com/office/drawing/2014/main" id="{7224464D-B8A7-4AEA-92C4-C83FAF5002AB}"/>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113" name="Freihandform: Form 112">
              <a:extLst>
                <a:ext uri="{FF2B5EF4-FFF2-40B4-BE49-F238E27FC236}">
                  <a16:creationId xmlns:a16="http://schemas.microsoft.com/office/drawing/2014/main" id="{2A031573-CCA5-4883-85FA-FC6B4DF876CE}"/>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114" name="Freihandform: Form 113">
              <a:extLst>
                <a:ext uri="{FF2B5EF4-FFF2-40B4-BE49-F238E27FC236}">
                  <a16:creationId xmlns:a16="http://schemas.microsoft.com/office/drawing/2014/main" id="{7EE6ADB0-778D-4E4C-A3A4-A8BAA08E5D7A}"/>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115" name="Freihandform: Form 114">
              <a:extLst>
                <a:ext uri="{FF2B5EF4-FFF2-40B4-BE49-F238E27FC236}">
                  <a16:creationId xmlns:a16="http://schemas.microsoft.com/office/drawing/2014/main" id="{03E1D729-223C-4182-8DAE-753CA992B9D8}"/>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116" name="Freihandform: Form 115">
              <a:extLst>
                <a:ext uri="{FF2B5EF4-FFF2-40B4-BE49-F238E27FC236}">
                  <a16:creationId xmlns:a16="http://schemas.microsoft.com/office/drawing/2014/main" id="{E990E19A-8FCB-42A7-BF7D-F9B9DF406F8C}"/>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17" name="Freihandform: Form 116">
              <a:extLst>
                <a:ext uri="{FF2B5EF4-FFF2-40B4-BE49-F238E27FC236}">
                  <a16:creationId xmlns:a16="http://schemas.microsoft.com/office/drawing/2014/main" id="{2259CD79-E0C7-4061-B32D-462BD2B239D1}"/>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37" name="Foliennummernplatzhalter 3">
            <a:extLst>
              <a:ext uri="{FF2B5EF4-FFF2-40B4-BE49-F238E27FC236}">
                <a16:creationId xmlns:a16="http://schemas.microsoft.com/office/drawing/2014/main" id="{E276BF7F-A38B-4ED1-8B2C-D85120B682DA}"/>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40" name="Rechteck 39">
            <a:extLst>
              <a:ext uri="{FF2B5EF4-FFF2-40B4-BE49-F238E27FC236}">
                <a16:creationId xmlns:a16="http://schemas.microsoft.com/office/drawing/2014/main" id="{517C1994-F18B-420A-9780-F5A0D1393FDC}"/>
              </a:ext>
            </a:extLst>
          </p:cNvPr>
          <p:cNvSpPr/>
          <p:nvPr userDrawn="1"/>
        </p:nvSpPr>
        <p:spPr>
          <a:xfrm>
            <a:off x="410946" y="6806816"/>
            <a:ext cx="35244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grpSp>
        <p:nvGrpSpPr>
          <p:cNvPr id="41" name="Grafik 41">
            <a:extLst>
              <a:ext uri="{FF2B5EF4-FFF2-40B4-BE49-F238E27FC236}">
                <a16:creationId xmlns:a16="http://schemas.microsoft.com/office/drawing/2014/main" id="{7017CFF9-D034-4C9E-B398-227B76F3009F}"/>
              </a:ext>
            </a:extLst>
          </p:cNvPr>
          <p:cNvGrpSpPr>
            <a:grpSpLocks noChangeAspect="1"/>
          </p:cNvGrpSpPr>
          <p:nvPr userDrawn="1"/>
        </p:nvGrpSpPr>
        <p:grpSpPr>
          <a:xfrm>
            <a:off x="9736110" y="6531186"/>
            <a:ext cx="1851051" cy="99092"/>
            <a:chOff x="8662539" y="6357523"/>
            <a:chExt cx="3121473" cy="167102"/>
          </a:xfrm>
          <a:solidFill>
            <a:schemeClr val="tx1"/>
          </a:solidFill>
          <a:effectLst/>
        </p:grpSpPr>
        <p:sp>
          <p:nvSpPr>
            <p:cNvPr id="42" name="Freihandform: Form 41">
              <a:extLst>
                <a:ext uri="{FF2B5EF4-FFF2-40B4-BE49-F238E27FC236}">
                  <a16:creationId xmlns:a16="http://schemas.microsoft.com/office/drawing/2014/main" id="{F47B3EA8-0334-4E24-9DCE-C89A10505829}"/>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3" name="Freihandform: Form 42">
              <a:extLst>
                <a:ext uri="{FF2B5EF4-FFF2-40B4-BE49-F238E27FC236}">
                  <a16:creationId xmlns:a16="http://schemas.microsoft.com/office/drawing/2014/main" id="{4B35ED40-FC9A-4F53-863B-BBE6F585D19A}"/>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B3A1E6F0-9A4D-4990-90F4-70BC32C2A0DC}"/>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A3E36577-0A62-45FA-9202-B62E1F00C1BF}"/>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0288DF04-E858-416A-BE57-FEC2DF05EF8F}"/>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77E3662C-203F-4416-AA14-CC550F75B515}"/>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28B7E865-5F13-4091-B4D7-CEA75DF36A33}"/>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AC4DD877-7C31-4A20-A0C1-0FC3A219EF61}"/>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9BF9F4EB-4BB6-4B1F-A4EC-75D43A7F1D08}"/>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F108BF35-C900-43D2-8F57-9C9C6530C9BF}"/>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B07AD27C-97E0-47B9-A4C3-85D62220F088}"/>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2CF37AEF-7D4C-402C-94C1-1A1F42BDF601}"/>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9A38E3CF-5FDE-4F05-BDFC-F3869AFCA5C2}"/>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DCC26204-54CD-4C62-9366-D95469576007}"/>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CFD780A0-084A-4E4C-B487-857F2D2FCC54}"/>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7" name="Freihandform: Form 56">
              <a:extLst>
                <a:ext uri="{FF2B5EF4-FFF2-40B4-BE49-F238E27FC236}">
                  <a16:creationId xmlns:a16="http://schemas.microsoft.com/office/drawing/2014/main" id="{FC1F5ED8-516F-4044-BDC3-127D0CAACE03}"/>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8" name="Freihandform: Form 57">
              <a:extLst>
                <a:ext uri="{FF2B5EF4-FFF2-40B4-BE49-F238E27FC236}">
                  <a16:creationId xmlns:a16="http://schemas.microsoft.com/office/drawing/2014/main" id="{FF6830EE-8A92-4C84-8075-6E4B3D55C42E}"/>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9" name="Freihandform: Form 58">
              <a:extLst>
                <a:ext uri="{FF2B5EF4-FFF2-40B4-BE49-F238E27FC236}">
                  <a16:creationId xmlns:a16="http://schemas.microsoft.com/office/drawing/2014/main" id="{861304E0-0DAD-4DF3-B4F7-32264309CFBB}"/>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60" name="Textplatzhalter 7">
            <a:extLst>
              <a:ext uri="{FF2B5EF4-FFF2-40B4-BE49-F238E27FC236}">
                <a16:creationId xmlns:a16="http://schemas.microsoft.com/office/drawing/2014/main" id="{4661ADED-2F62-44CB-AD6C-C2A72CE9348F}"/>
              </a:ext>
            </a:extLst>
          </p:cNvPr>
          <p:cNvSpPr>
            <a:spLocks noGrp="1"/>
          </p:cNvSpPr>
          <p:nvPr>
            <p:ph type="body" sz="quarter" idx="42" hasCustomPrompt="1"/>
          </p:nvPr>
        </p:nvSpPr>
        <p:spPr>
          <a:xfrm>
            <a:off x="4332288" y="6057900"/>
            <a:ext cx="5227754" cy="595043"/>
          </a:xfrm>
          <a:noFill/>
        </p:spPr>
        <p:txBody>
          <a:bodyPr lIns="0" tIns="0" rIns="0" anchor="b"/>
          <a:lstStyle>
            <a:lvl1pPr>
              <a:lnSpc>
                <a:spcPct val="110000"/>
              </a:lnSpc>
              <a:spcBef>
                <a:spcPts val="0"/>
              </a:spcBef>
              <a:spcAft>
                <a:spcPts val="0"/>
              </a:spcAft>
              <a:defRPr sz="900">
                <a:solidFill>
                  <a:schemeClr val="tx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38" name="Textplatzhalter 7">
            <a:extLst>
              <a:ext uri="{FF2B5EF4-FFF2-40B4-BE49-F238E27FC236}">
                <a16:creationId xmlns:a16="http://schemas.microsoft.com/office/drawing/2014/main" id="{83A1D515-3C2E-400B-92F3-EB2F811F167A}"/>
              </a:ext>
            </a:extLst>
          </p:cNvPr>
          <p:cNvSpPr>
            <a:spLocks noGrp="1"/>
          </p:cNvSpPr>
          <p:nvPr>
            <p:ph type="body" sz="quarter" idx="25" hasCustomPrompt="1"/>
          </p:nvPr>
        </p:nvSpPr>
        <p:spPr>
          <a:xfrm>
            <a:off x="407988" y="536857"/>
            <a:ext cx="3526245" cy="3386312"/>
          </a:xfrm>
          <a:ln w="38100">
            <a:noFill/>
          </a:ln>
        </p:spPr>
        <p:txBody>
          <a:bodyPr wrap="square" lIns="180000" tIns="0" rIns="180000" bIns="0">
            <a:spAutoFit/>
          </a:bodyPr>
          <a:lstStyle>
            <a:lvl1pPr algn="l">
              <a:lnSpc>
                <a:spcPct val="110000"/>
              </a:lnSpc>
              <a:spcBef>
                <a:spcPts val="600"/>
              </a:spcBef>
              <a:spcAft>
                <a:spcPts val="600"/>
              </a:spcAft>
              <a:defRPr sz="3000" b="0">
                <a:solidFill>
                  <a:schemeClr val="bg1"/>
                </a:solidFill>
                <a:latin typeface="+mj-lt"/>
              </a:defRPr>
            </a:lvl1pPr>
            <a:lvl2pPr marL="0" indent="0">
              <a:lnSpc>
                <a:spcPct val="110000"/>
              </a:lnSpc>
              <a:spcBef>
                <a:spcPts val="600"/>
              </a:spcBef>
              <a:spcAft>
                <a:spcPts val="600"/>
              </a:spcAft>
              <a:buNone/>
              <a:defRPr sz="2000" b="0">
                <a:solidFill>
                  <a:schemeClr val="bg1"/>
                </a:solidFill>
                <a:latin typeface="+mj-lt"/>
              </a:defRPr>
            </a:lvl2pPr>
            <a:lvl3pPr marL="0" indent="0">
              <a:buNone/>
              <a:defRPr sz="1400">
                <a:solidFill>
                  <a:schemeClr val="bg2"/>
                </a:solidFill>
              </a:defRPr>
            </a:lvl3pPr>
            <a:lvl4pPr marL="234000" marR="0" indent="-234000" algn="l" defTabSz="914400" rtl="0" eaLnBrk="1" fontAlgn="auto" latinLnBrk="0" hangingPunct="1">
              <a:lnSpc>
                <a:spcPct val="110000"/>
              </a:lnSpc>
              <a:spcBef>
                <a:spcPts val="600"/>
              </a:spcBef>
              <a:spcAft>
                <a:spcPts val="600"/>
              </a:spcAft>
              <a:buClrTx/>
              <a:buSzTx/>
              <a:buFont typeface="Avenir Next" panose="020B0403020202020204" pitchFamily="34" charset="0"/>
              <a:buChar char="−"/>
              <a:tabLst/>
              <a:defRPr sz="1400" b="0">
                <a:solidFill>
                  <a:schemeClr val="bg2"/>
                </a:solidFill>
                <a:latin typeface="+mn-lt"/>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Blank </a:t>
            </a:r>
            <a:r>
              <a:rPr lang="de-DE" dirty="0" err="1"/>
              <a:t>slide</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a:p>
            <a:pPr lvl="2"/>
            <a:r>
              <a:rPr lang="de-DE" dirty="0"/>
              <a:t>Text.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a:t>
            </a:r>
          </a:p>
          <a:p>
            <a:pPr marL="285750" marR="0" lvl="3" indent="-285750" algn="l" defTabSz="914400" rtl="0" eaLnBrk="1" fontAlgn="auto" latinLnBrk="0" hangingPunct="1">
              <a:lnSpc>
                <a:spcPct val="110000"/>
              </a:lnSpc>
              <a:spcBef>
                <a:spcPts val="600"/>
              </a:spcBef>
              <a:spcAft>
                <a:spcPts val="600"/>
              </a:spcAft>
              <a:buClrTx/>
              <a:buSzTx/>
              <a:tabLst/>
              <a:defRPr/>
            </a:pPr>
            <a:r>
              <a:rPr lang="de-DE" dirty="0" err="1"/>
              <a:t>Fourth</a:t>
            </a:r>
            <a:r>
              <a:rPr lang="de-DE" dirty="0"/>
              <a:t> </a:t>
            </a:r>
            <a:r>
              <a:rPr lang="de-DE" dirty="0" err="1"/>
              <a:t>level</a:t>
            </a:r>
            <a:r>
              <a:rPr lang="de-DE" dirty="0"/>
              <a:t>. </a:t>
            </a:r>
            <a:r>
              <a:rPr lang="de-DE" dirty="0" err="1"/>
              <a:t>Bulletpoints</a:t>
            </a:r>
            <a:r>
              <a:rPr lang="de-DE" dirty="0"/>
              <a:t>.</a:t>
            </a:r>
          </a:p>
          <a:p>
            <a:pPr lvl="3"/>
            <a:endParaRPr lang="de-DE" dirty="0"/>
          </a:p>
        </p:txBody>
      </p:sp>
    </p:spTree>
    <p:extLst>
      <p:ext uri="{BB962C8B-B14F-4D97-AF65-F5344CB8AC3E}">
        <p14:creationId xmlns:p14="http://schemas.microsoft.com/office/powerpoint/2010/main" val="296922001"/>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ey: black">
    <p:bg>
      <p:bgPr>
        <a:solidFill>
          <a:schemeClr val="bg1"/>
        </a:solidFill>
        <a:effectLst/>
      </p:bgPr>
    </p:bg>
    <p:spTree>
      <p:nvGrpSpPr>
        <p:cNvPr id="1" name=""/>
        <p:cNvGrpSpPr/>
        <p:nvPr/>
      </p:nvGrpSpPr>
      <p:grpSpPr>
        <a:xfrm>
          <a:off x="0" y="0"/>
          <a:ext cx="0" cy="0"/>
          <a:chOff x="0" y="0"/>
          <a:chExt cx="0" cy="0"/>
        </a:xfrm>
      </p:grpSpPr>
      <p:sp>
        <p:nvSpPr>
          <p:cNvPr id="74" name="Rechteck 73">
            <a:extLst>
              <a:ext uri="{FF2B5EF4-FFF2-40B4-BE49-F238E27FC236}">
                <a16:creationId xmlns:a16="http://schemas.microsoft.com/office/drawing/2014/main" id="{3C50F3C2-CB28-4A65-9C75-4FE77FAEC969}"/>
              </a:ext>
            </a:extLst>
          </p:cNvPr>
          <p:cNvSpPr/>
          <p:nvPr userDrawn="1"/>
        </p:nvSpPr>
        <p:spPr>
          <a:xfrm>
            <a:off x="410588" y="0"/>
            <a:ext cx="3523646" cy="6858000"/>
          </a:xfrm>
          <a:prstGeom prst="rect">
            <a:avLst/>
          </a:prstGeom>
          <a:solidFill>
            <a:schemeClr val="bg2"/>
          </a:solidFill>
          <a:ln>
            <a:noFill/>
          </a:ln>
          <a:effectLst>
            <a:outerShdw blurRad="381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platzhalter 7">
            <a:extLst>
              <a:ext uri="{FF2B5EF4-FFF2-40B4-BE49-F238E27FC236}">
                <a16:creationId xmlns:a16="http://schemas.microsoft.com/office/drawing/2014/main" id="{ABE03705-2B91-494C-AD4A-DD53FBE9F6F3}"/>
              </a:ext>
            </a:extLst>
          </p:cNvPr>
          <p:cNvSpPr>
            <a:spLocks noGrp="1"/>
          </p:cNvSpPr>
          <p:nvPr>
            <p:ph type="body" sz="quarter" idx="25" hasCustomPrompt="1"/>
          </p:nvPr>
        </p:nvSpPr>
        <p:spPr>
          <a:xfrm>
            <a:off x="407988" y="536857"/>
            <a:ext cx="3526245" cy="3386312"/>
          </a:xfrm>
          <a:ln w="38100">
            <a:noFill/>
          </a:ln>
        </p:spPr>
        <p:txBody>
          <a:bodyPr wrap="square" lIns="180000" tIns="0" rIns="180000" bIns="0">
            <a:spAutoFit/>
          </a:bodyPr>
          <a:lstStyle>
            <a:lvl1pPr algn="l">
              <a:lnSpc>
                <a:spcPct val="110000"/>
              </a:lnSpc>
              <a:spcBef>
                <a:spcPts val="600"/>
              </a:spcBef>
              <a:spcAft>
                <a:spcPts val="600"/>
              </a:spcAft>
              <a:defRPr sz="3000" b="0">
                <a:solidFill>
                  <a:schemeClr val="tx2"/>
                </a:solidFill>
                <a:latin typeface="+mj-lt"/>
              </a:defRPr>
            </a:lvl1pPr>
            <a:lvl2pPr marL="0" indent="0">
              <a:lnSpc>
                <a:spcPct val="110000"/>
              </a:lnSpc>
              <a:spcBef>
                <a:spcPts val="600"/>
              </a:spcBef>
              <a:spcAft>
                <a:spcPts val="600"/>
              </a:spcAft>
              <a:buNone/>
              <a:defRPr sz="2000" b="0">
                <a:solidFill>
                  <a:schemeClr val="tx2"/>
                </a:solidFill>
                <a:latin typeface="+mj-lt"/>
              </a:defRPr>
            </a:lvl2pPr>
            <a:lvl3pPr marL="0" indent="0">
              <a:buNone/>
              <a:defRPr sz="1400">
                <a:solidFill>
                  <a:schemeClr val="tx2"/>
                </a:solidFill>
              </a:defRPr>
            </a:lvl3pPr>
            <a:lvl4pPr marL="234000" marR="0" indent="-234000" algn="l" defTabSz="914400" rtl="0" eaLnBrk="1" fontAlgn="auto" latinLnBrk="0" hangingPunct="1">
              <a:lnSpc>
                <a:spcPct val="110000"/>
              </a:lnSpc>
              <a:spcBef>
                <a:spcPts val="600"/>
              </a:spcBef>
              <a:spcAft>
                <a:spcPts val="600"/>
              </a:spcAft>
              <a:buClrTx/>
              <a:buSzTx/>
              <a:buFont typeface="Avenir Next" panose="020B0403020202020204" pitchFamily="34" charset="0"/>
              <a:buChar char="−"/>
              <a:tabLst/>
              <a:defRPr sz="1400" b="0">
                <a:solidFill>
                  <a:schemeClr val="tx2"/>
                </a:solidFill>
                <a:latin typeface="+mn-lt"/>
              </a:defRPr>
            </a:lvl4pPr>
            <a:lvl5pPr>
              <a:defRPr/>
            </a:lvl5pPr>
          </a:lstStyle>
          <a:p>
            <a:pPr lvl="0"/>
            <a:r>
              <a:rPr lang="de-DE" dirty="0"/>
              <a:t>Blank </a:t>
            </a:r>
            <a:r>
              <a:rPr lang="de-DE" dirty="0" err="1"/>
              <a:t>slide</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a:p>
            <a:pPr lvl="2"/>
            <a:r>
              <a:rPr lang="de-DE" dirty="0"/>
              <a:t>Text.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a:t>
            </a:r>
          </a:p>
          <a:p>
            <a:pPr marL="285750" marR="0" lvl="3" indent="-285750" algn="l" defTabSz="914400" rtl="0" eaLnBrk="1" fontAlgn="auto" latinLnBrk="0" hangingPunct="1">
              <a:lnSpc>
                <a:spcPct val="110000"/>
              </a:lnSpc>
              <a:spcBef>
                <a:spcPts val="600"/>
              </a:spcBef>
              <a:spcAft>
                <a:spcPts val="600"/>
              </a:spcAft>
              <a:buClrTx/>
              <a:buSzTx/>
              <a:tabLst/>
              <a:defRPr/>
            </a:pPr>
            <a:r>
              <a:rPr lang="de-DE" dirty="0" err="1"/>
              <a:t>Fourth</a:t>
            </a:r>
            <a:r>
              <a:rPr lang="de-DE" dirty="0"/>
              <a:t> </a:t>
            </a:r>
            <a:r>
              <a:rPr lang="de-DE" dirty="0" err="1"/>
              <a:t>level</a:t>
            </a:r>
            <a:r>
              <a:rPr lang="de-DE" dirty="0"/>
              <a:t>. </a:t>
            </a:r>
            <a:r>
              <a:rPr lang="de-DE" dirty="0" err="1"/>
              <a:t>Bulletpoints</a:t>
            </a:r>
            <a:r>
              <a:rPr lang="de-DE" dirty="0"/>
              <a:t>.</a:t>
            </a:r>
          </a:p>
          <a:p>
            <a:pPr lvl="3"/>
            <a:endParaRPr lang="de-DE" dirty="0"/>
          </a:p>
        </p:txBody>
      </p:sp>
      <p:grpSp>
        <p:nvGrpSpPr>
          <p:cNvPr id="108" name="Grafik 42">
            <a:extLst>
              <a:ext uri="{FF2B5EF4-FFF2-40B4-BE49-F238E27FC236}">
                <a16:creationId xmlns:a16="http://schemas.microsoft.com/office/drawing/2014/main" id="{3B082E1C-CE3E-408E-BE15-256C7B0FAEE3}"/>
              </a:ext>
            </a:extLst>
          </p:cNvPr>
          <p:cNvGrpSpPr>
            <a:grpSpLocks noChangeAspect="1"/>
          </p:cNvGrpSpPr>
          <p:nvPr userDrawn="1"/>
        </p:nvGrpSpPr>
        <p:grpSpPr>
          <a:xfrm>
            <a:off x="604839" y="6489422"/>
            <a:ext cx="1218187" cy="144000"/>
            <a:chOff x="623888" y="6357930"/>
            <a:chExt cx="1393755" cy="166695"/>
          </a:xfrm>
          <a:solidFill>
            <a:schemeClr val="tx1"/>
          </a:solidFill>
        </p:grpSpPr>
        <p:sp>
          <p:nvSpPr>
            <p:cNvPr id="109" name="Freihandform: Form 108">
              <a:extLst>
                <a:ext uri="{FF2B5EF4-FFF2-40B4-BE49-F238E27FC236}">
                  <a16:creationId xmlns:a16="http://schemas.microsoft.com/office/drawing/2014/main" id="{87E30EC9-E7FC-4FCC-A4F8-9F9E3E0CEACD}"/>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110" name="Freihandform: Form 109">
              <a:extLst>
                <a:ext uri="{FF2B5EF4-FFF2-40B4-BE49-F238E27FC236}">
                  <a16:creationId xmlns:a16="http://schemas.microsoft.com/office/drawing/2014/main" id="{B665964D-311A-4D73-8801-40C59C3893FD}"/>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111" name="Freihandform: Form 110">
              <a:extLst>
                <a:ext uri="{FF2B5EF4-FFF2-40B4-BE49-F238E27FC236}">
                  <a16:creationId xmlns:a16="http://schemas.microsoft.com/office/drawing/2014/main" id="{84C5C0E1-8886-45FC-B8EA-9C7379E21F14}"/>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12" name="Freihandform: Form 111">
              <a:extLst>
                <a:ext uri="{FF2B5EF4-FFF2-40B4-BE49-F238E27FC236}">
                  <a16:creationId xmlns:a16="http://schemas.microsoft.com/office/drawing/2014/main" id="{7224464D-B8A7-4AEA-92C4-C83FAF5002AB}"/>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113" name="Freihandform: Form 112">
              <a:extLst>
                <a:ext uri="{FF2B5EF4-FFF2-40B4-BE49-F238E27FC236}">
                  <a16:creationId xmlns:a16="http://schemas.microsoft.com/office/drawing/2014/main" id="{2A031573-CCA5-4883-85FA-FC6B4DF876CE}"/>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114" name="Freihandform: Form 113">
              <a:extLst>
                <a:ext uri="{FF2B5EF4-FFF2-40B4-BE49-F238E27FC236}">
                  <a16:creationId xmlns:a16="http://schemas.microsoft.com/office/drawing/2014/main" id="{7EE6ADB0-778D-4E4C-A3A4-A8BAA08E5D7A}"/>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115" name="Freihandform: Form 114">
              <a:extLst>
                <a:ext uri="{FF2B5EF4-FFF2-40B4-BE49-F238E27FC236}">
                  <a16:creationId xmlns:a16="http://schemas.microsoft.com/office/drawing/2014/main" id="{03E1D729-223C-4182-8DAE-753CA992B9D8}"/>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116" name="Freihandform: Form 115">
              <a:extLst>
                <a:ext uri="{FF2B5EF4-FFF2-40B4-BE49-F238E27FC236}">
                  <a16:creationId xmlns:a16="http://schemas.microsoft.com/office/drawing/2014/main" id="{E990E19A-8FCB-42A7-BF7D-F9B9DF406F8C}"/>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17" name="Freihandform: Form 116">
              <a:extLst>
                <a:ext uri="{FF2B5EF4-FFF2-40B4-BE49-F238E27FC236}">
                  <a16:creationId xmlns:a16="http://schemas.microsoft.com/office/drawing/2014/main" id="{2259CD79-E0C7-4061-B32D-462BD2B239D1}"/>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37" name="Foliennummernplatzhalter 3">
            <a:extLst>
              <a:ext uri="{FF2B5EF4-FFF2-40B4-BE49-F238E27FC236}">
                <a16:creationId xmlns:a16="http://schemas.microsoft.com/office/drawing/2014/main" id="{E276BF7F-A38B-4ED1-8B2C-D85120B682DA}"/>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40" name="Rechteck 39">
            <a:extLst>
              <a:ext uri="{FF2B5EF4-FFF2-40B4-BE49-F238E27FC236}">
                <a16:creationId xmlns:a16="http://schemas.microsoft.com/office/drawing/2014/main" id="{517C1994-F18B-420A-9780-F5A0D1393FDC}"/>
              </a:ext>
            </a:extLst>
          </p:cNvPr>
          <p:cNvSpPr/>
          <p:nvPr userDrawn="1"/>
        </p:nvSpPr>
        <p:spPr>
          <a:xfrm>
            <a:off x="410946" y="6806816"/>
            <a:ext cx="35244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grpSp>
        <p:nvGrpSpPr>
          <p:cNvPr id="38" name="Grafik 41">
            <a:extLst>
              <a:ext uri="{FF2B5EF4-FFF2-40B4-BE49-F238E27FC236}">
                <a16:creationId xmlns:a16="http://schemas.microsoft.com/office/drawing/2014/main" id="{07E6DED7-C947-4546-A6E9-13B40D2D9854}"/>
              </a:ext>
            </a:extLst>
          </p:cNvPr>
          <p:cNvGrpSpPr>
            <a:grpSpLocks noChangeAspect="1"/>
          </p:cNvGrpSpPr>
          <p:nvPr userDrawn="1"/>
        </p:nvGrpSpPr>
        <p:grpSpPr>
          <a:xfrm>
            <a:off x="9736110" y="6531186"/>
            <a:ext cx="1851051" cy="99092"/>
            <a:chOff x="8662539" y="6357523"/>
            <a:chExt cx="3121473" cy="167102"/>
          </a:xfrm>
          <a:solidFill>
            <a:schemeClr val="tx1"/>
          </a:solidFill>
          <a:effectLst/>
        </p:grpSpPr>
        <p:sp>
          <p:nvSpPr>
            <p:cNvPr id="41" name="Freihandform: Form 40">
              <a:extLst>
                <a:ext uri="{FF2B5EF4-FFF2-40B4-BE49-F238E27FC236}">
                  <a16:creationId xmlns:a16="http://schemas.microsoft.com/office/drawing/2014/main" id="{CA80771E-871A-48D5-9C3E-A1ACD99C92BA}"/>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2" name="Freihandform: Form 41">
              <a:extLst>
                <a:ext uri="{FF2B5EF4-FFF2-40B4-BE49-F238E27FC236}">
                  <a16:creationId xmlns:a16="http://schemas.microsoft.com/office/drawing/2014/main" id="{4A688C5D-BAD1-40BA-9387-A458BCEC13A7}"/>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3" name="Freihandform: Form 42">
              <a:extLst>
                <a:ext uri="{FF2B5EF4-FFF2-40B4-BE49-F238E27FC236}">
                  <a16:creationId xmlns:a16="http://schemas.microsoft.com/office/drawing/2014/main" id="{1D4A0F88-F894-4825-8D08-6A9AF9A94B71}"/>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A916A1C7-E95F-4514-91CB-723BEBA501E4}"/>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8BF75262-5FE7-453E-B154-0A9A0F743430}"/>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23FFAF6B-DE5C-483D-AF3A-49DAB16FF82F}"/>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EC1BB0A8-5C5C-4426-8DA6-2974828E6A4A}"/>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82EFDC9B-5D18-4BD2-9209-B97BD583AE23}"/>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261E8FAB-A2D0-45CC-8A53-CAD0AF510653}"/>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9DFEDBA1-460D-4525-9939-9F0C4874104A}"/>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8FB27AFA-5F76-41D5-AB0B-8AB2F512B6CE}"/>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F471F222-63C3-45E0-AB7A-B26A063A7F21}"/>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D7B7F064-A245-47F6-861F-CCD807FD92E6}"/>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2AB04BA2-E090-458C-89CB-EE48A1EDB8D2}"/>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C701E24E-F0AE-4A69-9A5D-8F8ABD86E3B5}"/>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646BE683-DEEF-4A20-A6A0-1850C22A3839}"/>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7" name="Freihandform: Form 56">
              <a:extLst>
                <a:ext uri="{FF2B5EF4-FFF2-40B4-BE49-F238E27FC236}">
                  <a16:creationId xmlns:a16="http://schemas.microsoft.com/office/drawing/2014/main" id="{A743A191-823E-469E-93B0-D3A90DCC6C2A}"/>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8" name="Freihandform: Form 57">
              <a:extLst>
                <a:ext uri="{FF2B5EF4-FFF2-40B4-BE49-F238E27FC236}">
                  <a16:creationId xmlns:a16="http://schemas.microsoft.com/office/drawing/2014/main" id="{D86B5AA2-3A6D-43A3-BF33-F0E82486FC93}"/>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60" name="Textplatzhalter 7">
            <a:extLst>
              <a:ext uri="{FF2B5EF4-FFF2-40B4-BE49-F238E27FC236}">
                <a16:creationId xmlns:a16="http://schemas.microsoft.com/office/drawing/2014/main" id="{8D4A8D12-21E1-4918-BFD3-4879C2E01014}"/>
              </a:ext>
            </a:extLst>
          </p:cNvPr>
          <p:cNvSpPr>
            <a:spLocks noGrp="1"/>
          </p:cNvSpPr>
          <p:nvPr>
            <p:ph type="body" sz="quarter" idx="42" hasCustomPrompt="1"/>
          </p:nvPr>
        </p:nvSpPr>
        <p:spPr>
          <a:xfrm>
            <a:off x="4332288" y="6057900"/>
            <a:ext cx="5227754" cy="595043"/>
          </a:xfrm>
          <a:noFill/>
        </p:spPr>
        <p:txBody>
          <a:bodyPr lIns="0" tIns="0" rIns="0" anchor="b"/>
          <a:lstStyle>
            <a:lvl1pPr>
              <a:lnSpc>
                <a:spcPct val="110000"/>
              </a:lnSpc>
              <a:spcBef>
                <a:spcPts val="0"/>
              </a:spcBef>
              <a:spcAft>
                <a:spcPts val="0"/>
              </a:spcAft>
              <a:defRPr sz="900">
                <a:solidFill>
                  <a:schemeClr val="tx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Tree>
    <p:extLst>
      <p:ext uri="{BB962C8B-B14F-4D97-AF65-F5344CB8AC3E}">
        <p14:creationId xmlns:p14="http://schemas.microsoft.com/office/powerpoint/2010/main" val="3242268077"/>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 images and text">
    <p:bg>
      <p:bgPr>
        <a:solidFill>
          <a:schemeClr val="bg1"/>
        </a:solidFill>
        <a:effectLst/>
      </p:bgPr>
    </p:bg>
    <p:spTree>
      <p:nvGrpSpPr>
        <p:cNvPr id="1" name=""/>
        <p:cNvGrpSpPr/>
        <p:nvPr/>
      </p:nvGrpSpPr>
      <p:grpSpPr>
        <a:xfrm>
          <a:off x="0" y="0"/>
          <a:ext cx="0" cy="0"/>
          <a:chOff x="0" y="0"/>
          <a:chExt cx="0" cy="0"/>
        </a:xfrm>
      </p:grpSpPr>
      <p:sp>
        <p:nvSpPr>
          <p:cNvPr id="51" name="Rechteck 50">
            <a:extLst>
              <a:ext uri="{FF2B5EF4-FFF2-40B4-BE49-F238E27FC236}">
                <a16:creationId xmlns:a16="http://schemas.microsoft.com/office/drawing/2014/main" id="{F075DDFB-5EBE-4065-AB17-0998B81F5157}"/>
              </a:ext>
            </a:extLst>
          </p:cNvPr>
          <p:cNvSpPr/>
          <p:nvPr userDrawn="1"/>
        </p:nvSpPr>
        <p:spPr>
          <a:xfrm>
            <a:off x="8256588" y="3754211"/>
            <a:ext cx="3540962" cy="3096000"/>
          </a:xfrm>
          <a:prstGeom prst="rect">
            <a:avLst/>
          </a:prstGeom>
          <a:solidFill>
            <a:schemeClr val="bg2"/>
          </a:solidFill>
        </p:spPr>
        <p:txBody>
          <a:bodyPr wrap="square" rtlCol="0" anchor="ctr">
            <a:spAutoFit/>
          </a:bodyPr>
          <a:lstStyle/>
          <a:p>
            <a:pPr algn="l"/>
            <a:endParaRPr lang="en-US" sz="1400" dirty="0"/>
          </a:p>
        </p:txBody>
      </p:sp>
      <p:sp>
        <p:nvSpPr>
          <p:cNvPr id="50" name="Rechteck 49">
            <a:extLst>
              <a:ext uri="{FF2B5EF4-FFF2-40B4-BE49-F238E27FC236}">
                <a16:creationId xmlns:a16="http://schemas.microsoft.com/office/drawing/2014/main" id="{ACEA6EF7-E908-40DF-BC05-C577C48A11EB}"/>
              </a:ext>
            </a:extLst>
          </p:cNvPr>
          <p:cNvSpPr/>
          <p:nvPr userDrawn="1"/>
        </p:nvSpPr>
        <p:spPr>
          <a:xfrm>
            <a:off x="4355766" y="3754211"/>
            <a:ext cx="3527424" cy="3096000"/>
          </a:xfrm>
          <a:prstGeom prst="rect">
            <a:avLst/>
          </a:prstGeom>
          <a:solidFill>
            <a:schemeClr val="bg2"/>
          </a:solidFill>
        </p:spPr>
        <p:txBody>
          <a:bodyPr wrap="square" rtlCol="0" anchor="ctr">
            <a:spAutoFit/>
          </a:bodyPr>
          <a:lstStyle/>
          <a:p>
            <a:pPr algn="l"/>
            <a:endParaRPr lang="en-US" sz="1400" dirty="0"/>
          </a:p>
        </p:txBody>
      </p:sp>
      <p:sp>
        <p:nvSpPr>
          <p:cNvPr id="5" name="Rechteck 4">
            <a:extLst>
              <a:ext uri="{FF2B5EF4-FFF2-40B4-BE49-F238E27FC236}">
                <a16:creationId xmlns:a16="http://schemas.microsoft.com/office/drawing/2014/main" id="{488BE92D-28CC-4647-AC1D-AC5702D3836C}"/>
              </a:ext>
            </a:extLst>
          </p:cNvPr>
          <p:cNvSpPr/>
          <p:nvPr userDrawn="1"/>
        </p:nvSpPr>
        <p:spPr>
          <a:xfrm>
            <a:off x="417516" y="3754211"/>
            <a:ext cx="3505598" cy="3096000"/>
          </a:xfrm>
          <a:prstGeom prst="rect">
            <a:avLst/>
          </a:prstGeom>
          <a:solidFill>
            <a:schemeClr val="bg2"/>
          </a:solidFill>
        </p:spPr>
        <p:txBody>
          <a:bodyPr wrap="square" rtlCol="0" anchor="ctr">
            <a:spAutoFit/>
          </a:bodyPr>
          <a:lstStyle/>
          <a:p>
            <a:pPr algn="l"/>
            <a:endParaRPr lang="en-US" sz="1400" dirty="0"/>
          </a:p>
        </p:txBody>
      </p:sp>
      <p:sp>
        <p:nvSpPr>
          <p:cNvPr id="18" name="Bildplatzhalter 17">
            <a:extLst>
              <a:ext uri="{FF2B5EF4-FFF2-40B4-BE49-F238E27FC236}">
                <a16:creationId xmlns:a16="http://schemas.microsoft.com/office/drawing/2014/main" id="{22C15970-150B-455C-A240-5A8F543CD99F}"/>
              </a:ext>
            </a:extLst>
          </p:cNvPr>
          <p:cNvSpPr>
            <a:spLocks noGrp="1"/>
          </p:cNvSpPr>
          <p:nvPr>
            <p:ph type="pic" sz="quarter" idx="18" hasCustomPrompt="1"/>
          </p:nvPr>
        </p:nvSpPr>
        <p:spPr>
          <a:xfrm>
            <a:off x="4342864" y="-4"/>
            <a:ext cx="7440096" cy="3751225"/>
          </a:xfrm>
          <a:custGeom>
            <a:avLst/>
            <a:gdLst>
              <a:gd name="connsiteX0" fmla="*/ 0 w 7440096"/>
              <a:gd name="connsiteY0" fmla="*/ 2 h 4271418"/>
              <a:gd name="connsiteX1" fmla="*/ 3481923 w 7440096"/>
              <a:gd name="connsiteY1" fmla="*/ 2 h 4271418"/>
              <a:gd name="connsiteX2" fmla="*/ 3481923 w 7440096"/>
              <a:gd name="connsiteY2" fmla="*/ 3 h 4271418"/>
              <a:gd name="connsiteX3" fmla="*/ 3516849 w 7440096"/>
              <a:gd name="connsiteY3" fmla="*/ 3 h 4271418"/>
              <a:gd name="connsiteX4" fmla="*/ 3516849 w 7440096"/>
              <a:gd name="connsiteY4" fmla="*/ 4271418 h 4271418"/>
              <a:gd name="connsiteX5" fmla="*/ 3210461 w 7440096"/>
              <a:gd name="connsiteY5" fmla="*/ 4271418 h 4271418"/>
              <a:gd name="connsiteX6" fmla="*/ 3210461 w 7440096"/>
              <a:gd name="connsiteY6" fmla="*/ 4271417 h 4271418"/>
              <a:gd name="connsiteX7" fmla="*/ 0 w 7440096"/>
              <a:gd name="connsiteY7" fmla="*/ 4271417 h 4271418"/>
              <a:gd name="connsiteX8" fmla="*/ 3923249 w 7440096"/>
              <a:gd name="connsiteY8" fmla="*/ 0 h 4271418"/>
              <a:gd name="connsiteX9" fmla="*/ 3929035 w 7440096"/>
              <a:gd name="connsiteY9" fmla="*/ 0 h 4271418"/>
              <a:gd name="connsiteX10" fmla="*/ 4391561 w 7440096"/>
              <a:gd name="connsiteY10" fmla="*/ 0 h 4271418"/>
              <a:gd name="connsiteX11" fmla="*/ 4496336 w 7440096"/>
              <a:gd name="connsiteY11" fmla="*/ 0 h 4271418"/>
              <a:gd name="connsiteX12" fmla="*/ 4496336 w 7440096"/>
              <a:gd name="connsiteY12" fmla="*/ 3 h 4271418"/>
              <a:gd name="connsiteX13" fmla="*/ 7440096 w 7440096"/>
              <a:gd name="connsiteY13" fmla="*/ 3 h 4271418"/>
              <a:gd name="connsiteX14" fmla="*/ 7440096 w 7440096"/>
              <a:gd name="connsiteY14" fmla="*/ 4271418 h 4271418"/>
              <a:gd name="connsiteX15" fmla="*/ 4496336 w 7440096"/>
              <a:gd name="connsiteY15" fmla="*/ 4271418 h 4271418"/>
              <a:gd name="connsiteX16" fmla="*/ 3958173 w 7440096"/>
              <a:gd name="connsiteY16" fmla="*/ 4271418 h 4271418"/>
              <a:gd name="connsiteX17" fmla="*/ 3923249 w 7440096"/>
              <a:gd name="connsiteY17" fmla="*/ 4271418 h 427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40096" h="4271418">
                <a:moveTo>
                  <a:pt x="0" y="2"/>
                </a:moveTo>
                <a:lnTo>
                  <a:pt x="3481923" y="2"/>
                </a:lnTo>
                <a:lnTo>
                  <a:pt x="3481923" y="3"/>
                </a:lnTo>
                <a:lnTo>
                  <a:pt x="3516849" y="3"/>
                </a:lnTo>
                <a:lnTo>
                  <a:pt x="3516849" y="4271418"/>
                </a:lnTo>
                <a:lnTo>
                  <a:pt x="3210461" y="4271418"/>
                </a:lnTo>
                <a:lnTo>
                  <a:pt x="3210461" y="4271417"/>
                </a:lnTo>
                <a:lnTo>
                  <a:pt x="0" y="4271417"/>
                </a:lnTo>
                <a:close/>
                <a:moveTo>
                  <a:pt x="3923249" y="0"/>
                </a:moveTo>
                <a:lnTo>
                  <a:pt x="3929035" y="0"/>
                </a:lnTo>
                <a:lnTo>
                  <a:pt x="4391561" y="0"/>
                </a:lnTo>
                <a:lnTo>
                  <a:pt x="4496336" y="0"/>
                </a:lnTo>
                <a:lnTo>
                  <a:pt x="4496336" y="3"/>
                </a:lnTo>
                <a:lnTo>
                  <a:pt x="7440096" y="3"/>
                </a:lnTo>
                <a:lnTo>
                  <a:pt x="7440096" y="4271418"/>
                </a:lnTo>
                <a:lnTo>
                  <a:pt x="4496336" y="4271418"/>
                </a:lnTo>
                <a:lnTo>
                  <a:pt x="3958173" y="4271418"/>
                </a:lnTo>
                <a:lnTo>
                  <a:pt x="3923249" y="4271418"/>
                </a:lnTo>
                <a:close/>
              </a:path>
            </a:pathLst>
          </a:custGeom>
        </p:spPr>
        <p:txBody>
          <a:bodyPr wrap="square" anchor="ctr">
            <a:noAutofit/>
          </a:bodyPr>
          <a:lstStyle>
            <a:lvl1pPr algn="ctr">
              <a:defRPr/>
            </a:lvl1pPr>
          </a:lstStyle>
          <a:p>
            <a:r>
              <a:rPr lang="en-GB" dirty="0"/>
              <a:t>Image</a:t>
            </a:r>
            <a:endParaRPr lang="en-US" dirty="0"/>
          </a:p>
        </p:txBody>
      </p:sp>
      <p:sp>
        <p:nvSpPr>
          <p:cNvPr id="105" name="Rechteck 104">
            <a:extLst>
              <a:ext uri="{FF2B5EF4-FFF2-40B4-BE49-F238E27FC236}">
                <a16:creationId xmlns:a16="http://schemas.microsoft.com/office/drawing/2014/main" id="{F117E82C-6AE2-411F-B173-418F03D17521}"/>
              </a:ext>
            </a:extLst>
          </p:cNvPr>
          <p:cNvSpPr/>
          <p:nvPr userDrawn="1"/>
        </p:nvSpPr>
        <p:spPr>
          <a:xfrm>
            <a:off x="344690" y="4153711"/>
            <a:ext cx="3600000" cy="2704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endParaRPr lang="en-US" dirty="0"/>
          </a:p>
        </p:txBody>
      </p:sp>
      <p:sp>
        <p:nvSpPr>
          <p:cNvPr id="108" name="Textplatzhalter 7">
            <a:extLst>
              <a:ext uri="{FF2B5EF4-FFF2-40B4-BE49-F238E27FC236}">
                <a16:creationId xmlns:a16="http://schemas.microsoft.com/office/drawing/2014/main" id="{600C6D6F-5E6F-413A-A4AC-8814E7CCD6A9}"/>
              </a:ext>
            </a:extLst>
          </p:cNvPr>
          <p:cNvSpPr>
            <a:spLocks noGrp="1"/>
          </p:cNvSpPr>
          <p:nvPr>
            <p:ph type="body" sz="quarter" idx="13" hasCustomPrompt="1"/>
          </p:nvPr>
        </p:nvSpPr>
        <p:spPr>
          <a:xfrm>
            <a:off x="417515" y="3753495"/>
            <a:ext cx="3506785" cy="2177559"/>
          </a:xfrm>
          <a:noFill/>
        </p:spPr>
        <p:txBody>
          <a:bodyPr lIns="360000" tIns="360000" rIns="360000" bIns="360000"/>
          <a:lstStyle>
            <a:lvl1pPr marL="0" algn="ctr">
              <a:spcAft>
                <a:spcPts val="1000"/>
              </a:spcAft>
              <a:defRPr sz="1100" b="1" cap="all" spc="200" baseline="0">
                <a:solidFill>
                  <a:schemeClr val="bg2">
                    <a:lumMod val="50000"/>
                  </a:schemeClr>
                </a:solidFill>
                <a:latin typeface="+mj-lt"/>
              </a:defRPr>
            </a:lvl1pPr>
            <a:lvl2pPr marL="0" indent="0" algn="ctr">
              <a:lnSpc>
                <a:spcPct val="100000"/>
              </a:lnSpc>
              <a:spcBef>
                <a:spcPts val="300"/>
              </a:spcBef>
              <a:buNone/>
              <a:defRPr sz="2000" b="1">
                <a:solidFill>
                  <a:schemeClr val="tx2"/>
                </a:solidFill>
                <a:latin typeface="+mj-lt"/>
              </a:defRPr>
            </a:lvl2pPr>
            <a:lvl3pPr marL="0" indent="0" algn="ctr">
              <a:buNone/>
              <a:defRPr>
                <a:solidFill>
                  <a:schemeClr val="tx2"/>
                </a:solidFill>
              </a:defRPr>
            </a:lvl3pPr>
            <a:lvl4pPr algn="ctr">
              <a:defRPr>
                <a:solidFill>
                  <a:schemeClr val="tx2"/>
                </a:solidFill>
              </a:defRPr>
            </a:lvl4pPr>
            <a:lvl5pPr algn="ctr">
              <a:defRPr>
                <a:solidFill>
                  <a:schemeClr val="tx2"/>
                </a:solidFill>
              </a:defRPr>
            </a:lvl5pPr>
            <a:lvl6pPr algn="ctr">
              <a:defRPr>
                <a:solidFill>
                  <a:schemeClr val="tx2"/>
                </a:solidFill>
              </a:defRPr>
            </a:lvl6pPr>
            <a:lvl7pPr algn="ctr">
              <a:defRPr>
                <a:solidFill>
                  <a:schemeClr val="tx2"/>
                </a:solidFill>
              </a:defRPr>
            </a:lvl7pPr>
            <a:lvl8pPr algn="ctr">
              <a:defRPr>
                <a:solidFill>
                  <a:schemeClr val="tx2"/>
                </a:solidFill>
              </a:defRPr>
            </a:lvl8pPr>
          </a:lstStyle>
          <a:p>
            <a:pPr lvl="0"/>
            <a:r>
              <a:rPr lang="de-DE" dirty="0"/>
              <a:t>Insert </a:t>
            </a:r>
            <a:r>
              <a:rPr lang="de-DE" dirty="0" err="1"/>
              <a:t>text</a:t>
            </a:r>
            <a:endParaRPr lang="de-DE" dirty="0"/>
          </a:p>
          <a:p>
            <a:pPr lvl="1"/>
            <a:r>
              <a:rPr lang="de-DE" dirty="0"/>
              <a:t>Insert </a:t>
            </a:r>
            <a:r>
              <a:rPr lang="de-DE" dirty="0" err="1"/>
              <a:t>text</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6" name="Bildplatzhalter 5">
            <a:extLst>
              <a:ext uri="{FF2B5EF4-FFF2-40B4-BE49-F238E27FC236}">
                <a16:creationId xmlns:a16="http://schemas.microsoft.com/office/drawing/2014/main" id="{A7C22393-6FDC-4FF4-9888-41ECAB6CD624}"/>
              </a:ext>
            </a:extLst>
          </p:cNvPr>
          <p:cNvSpPr>
            <a:spLocks noGrp="1"/>
          </p:cNvSpPr>
          <p:nvPr>
            <p:ph type="pic" sz="quarter" idx="14" hasCustomPrompt="1"/>
          </p:nvPr>
        </p:nvSpPr>
        <p:spPr>
          <a:xfrm>
            <a:off x="417927" y="0"/>
            <a:ext cx="3516851" cy="3751222"/>
          </a:xfrm>
          <a:effectLst/>
        </p:spPr>
        <p:txBody>
          <a:bodyPr anchor="ctr"/>
          <a:lstStyle>
            <a:lvl1pPr algn="ctr">
              <a:defRPr/>
            </a:lvl1pPr>
          </a:lstStyle>
          <a:p>
            <a:r>
              <a:rPr lang="en-GB" dirty="0"/>
              <a:t>Image</a:t>
            </a:r>
            <a:endParaRPr lang="en-US" dirty="0"/>
          </a:p>
        </p:txBody>
      </p:sp>
      <p:sp>
        <p:nvSpPr>
          <p:cNvPr id="118" name="Textplatzhalter 7">
            <a:extLst>
              <a:ext uri="{FF2B5EF4-FFF2-40B4-BE49-F238E27FC236}">
                <a16:creationId xmlns:a16="http://schemas.microsoft.com/office/drawing/2014/main" id="{22C306F1-B7DB-4868-9596-25E2460ECF39}"/>
              </a:ext>
            </a:extLst>
          </p:cNvPr>
          <p:cNvSpPr>
            <a:spLocks noGrp="1"/>
          </p:cNvSpPr>
          <p:nvPr>
            <p:ph type="body" sz="quarter" idx="16" hasCustomPrompt="1"/>
          </p:nvPr>
        </p:nvSpPr>
        <p:spPr>
          <a:xfrm>
            <a:off x="4342861" y="3753497"/>
            <a:ext cx="3516851" cy="2177557"/>
          </a:xfrm>
          <a:noFill/>
        </p:spPr>
        <p:txBody>
          <a:bodyPr lIns="360000" tIns="360000" rIns="360000" bIns="360000"/>
          <a:lstStyle>
            <a:lvl1pPr marL="0" algn="ctr">
              <a:spcAft>
                <a:spcPts val="1000"/>
              </a:spcAft>
              <a:defRPr sz="1100" b="1" cap="all" spc="200" baseline="0">
                <a:solidFill>
                  <a:schemeClr val="bg2">
                    <a:lumMod val="50000"/>
                  </a:schemeClr>
                </a:solidFill>
                <a:latin typeface="+mj-lt"/>
              </a:defRPr>
            </a:lvl1pPr>
            <a:lvl2pPr marL="0" indent="0" algn="ctr">
              <a:lnSpc>
                <a:spcPct val="100000"/>
              </a:lnSpc>
              <a:spcBef>
                <a:spcPts val="300"/>
              </a:spcBef>
              <a:buNone/>
              <a:defRPr sz="2000" b="1">
                <a:solidFill>
                  <a:schemeClr val="tx2"/>
                </a:solidFill>
                <a:latin typeface="+mj-lt"/>
              </a:defRPr>
            </a:lvl2pPr>
            <a:lvl3pPr marL="0" indent="0" algn="ctr">
              <a:buNone/>
              <a:defRPr>
                <a:solidFill>
                  <a:schemeClr val="tx2"/>
                </a:solidFill>
              </a:defRPr>
            </a:lvl3pPr>
            <a:lvl4pPr algn="ctr">
              <a:defRPr>
                <a:solidFill>
                  <a:schemeClr val="tx2"/>
                </a:solidFill>
              </a:defRPr>
            </a:lvl4pPr>
            <a:lvl5pPr algn="ctr">
              <a:defRPr>
                <a:solidFill>
                  <a:schemeClr val="tx2"/>
                </a:solidFill>
              </a:defRPr>
            </a:lvl5pPr>
            <a:lvl6pPr algn="ctr">
              <a:defRPr>
                <a:solidFill>
                  <a:schemeClr val="tx2"/>
                </a:solidFill>
              </a:defRPr>
            </a:lvl6pPr>
            <a:lvl7pPr algn="ctr">
              <a:defRPr>
                <a:solidFill>
                  <a:schemeClr val="tx2"/>
                </a:solidFill>
              </a:defRPr>
            </a:lvl7pPr>
            <a:lvl8pPr algn="ctr">
              <a:defRPr>
                <a:solidFill>
                  <a:schemeClr val="tx2"/>
                </a:solidFill>
              </a:defRPr>
            </a:lvl8pPr>
          </a:lstStyle>
          <a:p>
            <a:pPr lvl="0"/>
            <a:r>
              <a:rPr lang="de-DE" dirty="0"/>
              <a:t>Insert </a:t>
            </a:r>
            <a:r>
              <a:rPr lang="de-DE" dirty="0" err="1"/>
              <a:t>text</a:t>
            </a:r>
            <a:endParaRPr lang="de-DE" dirty="0"/>
          </a:p>
          <a:p>
            <a:pPr lvl="1"/>
            <a:r>
              <a:rPr lang="de-DE" dirty="0"/>
              <a:t>Insert </a:t>
            </a:r>
            <a:r>
              <a:rPr lang="de-DE" dirty="0" err="1"/>
              <a:t>text</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119" name="Textplatzhalter 7">
            <a:extLst>
              <a:ext uri="{FF2B5EF4-FFF2-40B4-BE49-F238E27FC236}">
                <a16:creationId xmlns:a16="http://schemas.microsoft.com/office/drawing/2014/main" id="{6F6C169A-AF39-4A83-AAFE-3D0C7D50397D}"/>
              </a:ext>
            </a:extLst>
          </p:cNvPr>
          <p:cNvSpPr>
            <a:spLocks noGrp="1"/>
          </p:cNvSpPr>
          <p:nvPr>
            <p:ph type="body" sz="quarter" idx="17" hasCustomPrompt="1"/>
          </p:nvPr>
        </p:nvSpPr>
        <p:spPr>
          <a:xfrm>
            <a:off x="8267162" y="3753497"/>
            <a:ext cx="3516851" cy="2177557"/>
          </a:xfrm>
          <a:noFill/>
        </p:spPr>
        <p:txBody>
          <a:bodyPr lIns="360000" tIns="360000" rIns="360000" bIns="360000"/>
          <a:lstStyle>
            <a:lvl1pPr marL="0" algn="ctr">
              <a:spcAft>
                <a:spcPts val="1000"/>
              </a:spcAft>
              <a:defRPr sz="1100" b="1" cap="all" spc="200" baseline="0">
                <a:solidFill>
                  <a:schemeClr val="bg2">
                    <a:lumMod val="50000"/>
                  </a:schemeClr>
                </a:solidFill>
                <a:latin typeface="+mj-lt"/>
              </a:defRPr>
            </a:lvl1pPr>
            <a:lvl2pPr marL="0" indent="0" algn="ctr">
              <a:lnSpc>
                <a:spcPct val="100000"/>
              </a:lnSpc>
              <a:spcBef>
                <a:spcPts val="300"/>
              </a:spcBef>
              <a:buNone/>
              <a:defRPr sz="2000" b="1">
                <a:solidFill>
                  <a:schemeClr val="tx2"/>
                </a:solidFill>
                <a:latin typeface="+mj-lt"/>
              </a:defRPr>
            </a:lvl2pPr>
            <a:lvl3pPr marL="0" indent="0" algn="ctr">
              <a:buNone/>
              <a:defRPr>
                <a:solidFill>
                  <a:schemeClr val="tx2"/>
                </a:solidFill>
              </a:defRPr>
            </a:lvl3pPr>
            <a:lvl4pPr algn="ctr">
              <a:defRPr>
                <a:solidFill>
                  <a:schemeClr val="tx2"/>
                </a:solidFill>
              </a:defRPr>
            </a:lvl4pPr>
            <a:lvl5pPr algn="ctr">
              <a:defRPr>
                <a:solidFill>
                  <a:schemeClr val="tx2"/>
                </a:solidFill>
              </a:defRPr>
            </a:lvl5pPr>
            <a:lvl6pPr algn="ctr">
              <a:defRPr>
                <a:solidFill>
                  <a:schemeClr val="tx2"/>
                </a:solidFill>
              </a:defRPr>
            </a:lvl6pPr>
            <a:lvl7pPr algn="ctr">
              <a:defRPr>
                <a:solidFill>
                  <a:schemeClr val="tx2"/>
                </a:solidFill>
              </a:defRPr>
            </a:lvl7pPr>
            <a:lvl8pPr algn="ctr">
              <a:defRPr>
                <a:solidFill>
                  <a:schemeClr val="tx2"/>
                </a:solidFill>
              </a:defRPr>
            </a:lvl8pPr>
          </a:lstStyle>
          <a:p>
            <a:pPr lvl="0"/>
            <a:r>
              <a:rPr lang="de-DE" dirty="0"/>
              <a:t>Insert </a:t>
            </a:r>
            <a:r>
              <a:rPr lang="de-DE" dirty="0" err="1"/>
              <a:t>text</a:t>
            </a:r>
            <a:endParaRPr lang="de-DE" dirty="0"/>
          </a:p>
          <a:p>
            <a:pPr lvl="1"/>
            <a:r>
              <a:rPr lang="de-DE" dirty="0"/>
              <a:t>Insert </a:t>
            </a:r>
            <a:r>
              <a:rPr lang="de-DE" dirty="0" err="1"/>
              <a:t>text</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8" name="Foliennummernplatzhalter 3">
            <a:extLst>
              <a:ext uri="{FF2B5EF4-FFF2-40B4-BE49-F238E27FC236}">
                <a16:creationId xmlns:a16="http://schemas.microsoft.com/office/drawing/2014/main" id="{648D5A24-B1BC-441F-AE39-20FFF9FE476B}"/>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grpSp>
        <p:nvGrpSpPr>
          <p:cNvPr id="20" name="Grafik 42">
            <a:extLst>
              <a:ext uri="{FF2B5EF4-FFF2-40B4-BE49-F238E27FC236}">
                <a16:creationId xmlns:a16="http://schemas.microsoft.com/office/drawing/2014/main" id="{2A5C101D-EB2C-46BE-BA90-B2EB80D22E5B}"/>
              </a:ext>
            </a:extLst>
          </p:cNvPr>
          <p:cNvGrpSpPr>
            <a:grpSpLocks noChangeAspect="1"/>
          </p:cNvGrpSpPr>
          <p:nvPr userDrawn="1"/>
        </p:nvGrpSpPr>
        <p:grpSpPr>
          <a:xfrm>
            <a:off x="604839" y="6489422"/>
            <a:ext cx="1218187" cy="144000"/>
            <a:chOff x="623888" y="6357930"/>
            <a:chExt cx="1393755" cy="166695"/>
          </a:xfrm>
          <a:solidFill>
            <a:schemeClr val="tx1"/>
          </a:solidFill>
        </p:grpSpPr>
        <p:sp>
          <p:nvSpPr>
            <p:cNvPr id="21" name="Freihandform: Form 20">
              <a:extLst>
                <a:ext uri="{FF2B5EF4-FFF2-40B4-BE49-F238E27FC236}">
                  <a16:creationId xmlns:a16="http://schemas.microsoft.com/office/drawing/2014/main" id="{F14D6912-556B-48FF-990E-7DB535CB0BAA}"/>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22" name="Freihandform: Form 21">
              <a:extLst>
                <a:ext uri="{FF2B5EF4-FFF2-40B4-BE49-F238E27FC236}">
                  <a16:creationId xmlns:a16="http://schemas.microsoft.com/office/drawing/2014/main" id="{8E4849DA-7143-454C-81B8-890E5E77E638}"/>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23" name="Freihandform: Form 22">
              <a:extLst>
                <a:ext uri="{FF2B5EF4-FFF2-40B4-BE49-F238E27FC236}">
                  <a16:creationId xmlns:a16="http://schemas.microsoft.com/office/drawing/2014/main" id="{30376EA3-3F90-4F8A-9912-FF3C3CB2FDFF}"/>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24" name="Freihandform: Form 23">
              <a:extLst>
                <a:ext uri="{FF2B5EF4-FFF2-40B4-BE49-F238E27FC236}">
                  <a16:creationId xmlns:a16="http://schemas.microsoft.com/office/drawing/2014/main" id="{B9B1A700-8DEA-4CA8-95A8-0B0C365B9CD6}"/>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25" name="Freihandform: Form 24">
              <a:extLst>
                <a:ext uri="{FF2B5EF4-FFF2-40B4-BE49-F238E27FC236}">
                  <a16:creationId xmlns:a16="http://schemas.microsoft.com/office/drawing/2014/main" id="{48304C08-2931-476D-8A91-3D810AB1D82F}"/>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26" name="Freihandform: Form 25">
              <a:extLst>
                <a:ext uri="{FF2B5EF4-FFF2-40B4-BE49-F238E27FC236}">
                  <a16:creationId xmlns:a16="http://schemas.microsoft.com/office/drawing/2014/main" id="{67BFF71B-2CF0-4DD0-ADBD-BCD63C595667}"/>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27" name="Freihandform: Form 26">
              <a:extLst>
                <a:ext uri="{FF2B5EF4-FFF2-40B4-BE49-F238E27FC236}">
                  <a16:creationId xmlns:a16="http://schemas.microsoft.com/office/drawing/2014/main" id="{C431172D-3E34-4B2F-8293-BF83FF10E4CC}"/>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28" name="Freihandform: Form 27">
              <a:extLst>
                <a:ext uri="{FF2B5EF4-FFF2-40B4-BE49-F238E27FC236}">
                  <a16:creationId xmlns:a16="http://schemas.microsoft.com/office/drawing/2014/main" id="{95AC94F7-5736-4FB7-B780-E13A46D245BF}"/>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29" name="Freihandform: Form 28">
              <a:extLst>
                <a:ext uri="{FF2B5EF4-FFF2-40B4-BE49-F238E27FC236}">
                  <a16:creationId xmlns:a16="http://schemas.microsoft.com/office/drawing/2014/main" id="{E80F70C4-A53C-4851-90F1-02D409EB6907}"/>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grpSp>
        <p:nvGrpSpPr>
          <p:cNvPr id="30" name="Grafik 41">
            <a:extLst>
              <a:ext uri="{FF2B5EF4-FFF2-40B4-BE49-F238E27FC236}">
                <a16:creationId xmlns:a16="http://schemas.microsoft.com/office/drawing/2014/main" id="{D5826110-DF6C-41D9-8940-5CF826244006}"/>
              </a:ext>
            </a:extLst>
          </p:cNvPr>
          <p:cNvGrpSpPr>
            <a:grpSpLocks noChangeAspect="1"/>
          </p:cNvGrpSpPr>
          <p:nvPr userDrawn="1"/>
        </p:nvGrpSpPr>
        <p:grpSpPr>
          <a:xfrm>
            <a:off x="9736110" y="6531186"/>
            <a:ext cx="1851051" cy="99092"/>
            <a:chOff x="8662539" y="6357523"/>
            <a:chExt cx="3121473" cy="167102"/>
          </a:xfrm>
          <a:solidFill>
            <a:schemeClr val="tx1"/>
          </a:solidFill>
          <a:effectLst/>
        </p:grpSpPr>
        <p:sp>
          <p:nvSpPr>
            <p:cNvPr id="31" name="Freihandform: Form 30">
              <a:extLst>
                <a:ext uri="{FF2B5EF4-FFF2-40B4-BE49-F238E27FC236}">
                  <a16:creationId xmlns:a16="http://schemas.microsoft.com/office/drawing/2014/main" id="{403D43A2-ADA8-4D37-BB82-E9883B9644E8}"/>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2" name="Freihandform: Form 31">
              <a:extLst>
                <a:ext uri="{FF2B5EF4-FFF2-40B4-BE49-F238E27FC236}">
                  <a16:creationId xmlns:a16="http://schemas.microsoft.com/office/drawing/2014/main" id="{4E25E582-3FD7-4BF0-9E83-36D93A870C56}"/>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3" name="Freihandform: Form 32">
              <a:extLst>
                <a:ext uri="{FF2B5EF4-FFF2-40B4-BE49-F238E27FC236}">
                  <a16:creationId xmlns:a16="http://schemas.microsoft.com/office/drawing/2014/main" id="{5462537B-AE8F-4D9F-901E-B3C712C09F40}"/>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4" name="Freihandform: Form 33">
              <a:extLst>
                <a:ext uri="{FF2B5EF4-FFF2-40B4-BE49-F238E27FC236}">
                  <a16:creationId xmlns:a16="http://schemas.microsoft.com/office/drawing/2014/main" id="{F548F678-5D94-401C-82CE-63990F626663}"/>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5" name="Freihandform: Form 34">
              <a:extLst>
                <a:ext uri="{FF2B5EF4-FFF2-40B4-BE49-F238E27FC236}">
                  <a16:creationId xmlns:a16="http://schemas.microsoft.com/office/drawing/2014/main" id="{A77B1A29-E05A-484E-90C4-D71E510E9845}"/>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6" name="Freihandform: Form 35">
              <a:extLst>
                <a:ext uri="{FF2B5EF4-FFF2-40B4-BE49-F238E27FC236}">
                  <a16:creationId xmlns:a16="http://schemas.microsoft.com/office/drawing/2014/main" id="{B816BDED-0CD3-433D-9398-AB030B58034B}"/>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7" name="Freihandform: Form 36">
              <a:extLst>
                <a:ext uri="{FF2B5EF4-FFF2-40B4-BE49-F238E27FC236}">
                  <a16:creationId xmlns:a16="http://schemas.microsoft.com/office/drawing/2014/main" id="{D8F3DED8-1AC6-4471-BB2F-1C41CC9AD982}"/>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8" name="Freihandform: Form 37">
              <a:extLst>
                <a:ext uri="{FF2B5EF4-FFF2-40B4-BE49-F238E27FC236}">
                  <a16:creationId xmlns:a16="http://schemas.microsoft.com/office/drawing/2014/main" id="{4407275C-63E6-4365-A82A-760CABCFBD79}"/>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9" name="Freihandform: Form 38">
              <a:extLst>
                <a:ext uri="{FF2B5EF4-FFF2-40B4-BE49-F238E27FC236}">
                  <a16:creationId xmlns:a16="http://schemas.microsoft.com/office/drawing/2014/main" id="{3CFB8808-BD2E-4246-8485-8FA8768BDBFB}"/>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0" name="Freihandform: Form 39">
              <a:extLst>
                <a:ext uri="{FF2B5EF4-FFF2-40B4-BE49-F238E27FC236}">
                  <a16:creationId xmlns:a16="http://schemas.microsoft.com/office/drawing/2014/main" id="{79A47984-6D38-4A95-8B2C-2666994E9466}"/>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1" name="Freihandform: Form 40">
              <a:extLst>
                <a:ext uri="{FF2B5EF4-FFF2-40B4-BE49-F238E27FC236}">
                  <a16:creationId xmlns:a16="http://schemas.microsoft.com/office/drawing/2014/main" id="{DC78E6EE-873F-4FE4-8932-23397BF46EBD}"/>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2" name="Freihandform: Form 41">
              <a:extLst>
                <a:ext uri="{FF2B5EF4-FFF2-40B4-BE49-F238E27FC236}">
                  <a16:creationId xmlns:a16="http://schemas.microsoft.com/office/drawing/2014/main" id="{C6CA74C4-FC64-445F-97E9-C8E2B0BFE1E0}"/>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3" name="Freihandform: Form 42">
              <a:extLst>
                <a:ext uri="{FF2B5EF4-FFF2-40B4-BE49-F238E27FC236}">
                  <a16:creationId xmlns:a16="http://schemas.microsoft.com/office/drawing/2014/main" id="{005358D1-B83A-4C66-AD99-25344E17640A}"/>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B7659DAF-46DC-484C-A4C8-557AD911A8C0}"/>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EE64C244-54D8-45AD-90A7-ED31FCEFE339}"/>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9C26A597-F1C6-4A64-9274-34AA477A1579}"/>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37482AFE-C983-460F-B091-A07559626A69}"/>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79D9B5E4-FA47-4FD3-8F3B-F863B288F60C}"/>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53" name="Textplatzhalter 7">
            <a:extLst>
              <a:ext uri="{FF2B5EF4-FFF2-40B4-BE49-F238E27FC236}">
                <a16:creationId xmlns:a16="http://schemas.microsoft.com/office/drawing/2014/main" id="{3037CD5E-FB0B-4680-A767-A79D905D85B0}"/>
              </a:ext>
            </a:extLst>
          </p:cNvPr>
          <p:cNvSpPr>
            <a:spLocks noGrp="1"/>
          </p:cNvSpPr>
          <p:nvPr>
            <p:ph type="body" sz="quarter" idx="42" hasCustomPrompt="1"/>
          </p:nvPr>
        </p:nvSpPr>
        <p:spPr>
          <a:xfrm>
            <a:off x="4336780" y="6237288"/>
            <a:ext cx="5223262" cy="415655"/>
          </a:xfrm>
          <a:noFill/>
        </p:spPr>
        <p:txBody>
          <a:bodyPr lIns="90000" tIns="0" rIns="0" anchor="b"/>
          <a:lstStyle>
            <a:lvl1pPr>
              <a:lnSpc>
                <a:spcPct val="110000"/>
              </a:lnSpc>
              <a:spcBef>
                <a:spcPts val="0"/>
              </a:spcBef>
              <a:spcAft>
                <a:spcPts val="0"/>
              </a:spcAft>
              <a:defRPr sz="900">
                <a:solidFill>
                  <a:schemeClr val="tx1"/>
                </a:solidFill>
              </a:defRPr>
            </a:lvl1pPr>
            <a:lvl2pPr>
              <a:defRPr/>
            </a:lvl2pPr>
            <a:lvl3pPr>
              <a:defRPr/>
            </a:lvl3pPr>
            <a:lvl4pPr>
              <a:defRPr/>
            </a:lvl4pPr>
            <a:lvl5pPr>
              <a:defRPr/>
            </a:lvl5pPr>
          </a:lstStyle>
          <a:p>
            <a:pPr lvl="0"/>
            <a:r>
              <a:rPr lang="de-DE" dirty="0"/>
              <a:t>Insert </a:t>
            </a:r>
            <a:r>
              <a:rPr lang="de-DE" dirty="0" err="1"/>
              <a:t>your</a:t>
            </a:r>
            <a:r>
              <a:rPr lang="de-DE" dirty="0"/>
              <a:t> source, maximum 3 </a:t>
            </a:r>
            <a:r>
              <a:rPr lang="de-DE" dirty="0" err="1"/>
              <a:t>lines</a:t>
            </a:r>
            <a:endParaRPr lang="de-DE" dirty="0"/>
          </a:p>
        </p:txBody>
      </p:sp>
      <p:sp>
        <p:nvSpPr>
          <p:cNvPr id="52" name="Textplatzhalter 7">
            <a:extLst>
              <a:ext uri="{FF2B5EF4-FFF2-40B4-BE49-F238E27FC236}">
                <a16:creationId xmlns:a16="http://schemas.microsoft.com/office/drawing/2014/main" id="{0C80BAFA-1227-46D8-A295-D1026C604769}"/>
              </a:ext>
            </a:extLst>
          </p:cNvPr>
          <p:cNvSpPr>
            <a:spLocks noGrp="1"/>
          </p:cNvSpPr>
          <p:nvPr>
            <p:ph type="body" sz="quarter" idx="25" hasCustomPrompt="1"/>
          </p:nvPr>
        </p:nvSpPr>
        <p:spPr>
          <a:xfrm>
            <a:off x="407988" y="536857"/>
            <a:ext cx="3526245" cy="1004121"/>
          </a:xfrm>
          <a:ln w="38100">
            <a:noFill/>
          </a:ln>
        </p:spPr>
        <p:txBody>
          <a:bodyPr wrap="square" lIns="180000" tIns="0" rIns="180000" bIns="0">
            <a:spAutoFit/>
          </a:bodyPr>
          <a:lstStyle>
            <a:lvl1pPr algn="l">
              <a:lnSpc>
                <a:spcPct val="110000"/>
              </a:lnSpc>
              <a:spcBef>
                <a:spcPts val="600"/>
              </a:spcBef>
              <a:spcAft>
                <a:spcPts val="600"/>
              </a:spcAft>
              <a:defRPr sz="3000" b="0">
                <a:solidFill>
                  <a:schemeClr val="bg1"/>
                </a:solidFill>
                <a:effectLst>
                  <a:outerShdw blurRad="50800" dist="38100" dir="2700000" algn="tl" rotWithShape="0">
                    <a:prstClr val="black">
                      <a:alpha val="20000"/>
                    </a:prstClr>
                  </a:outerShdw>
                </a:effectLst>
                <a:latin typeface="+mj-lt"/>
              </a:defRPr>
            </a:lvl1pPr>
            <a:lvl2pPr marL="0" indent="0">
              <a:lnSpc>
                <a:spcPct val="110000"/>
              </a:lnSpc>
              <a:spcBef>
                <a:spcPts val="600"/>
              </a:spcBef>
              <a:spcAft>
                <a:spcPts val="600"/>
              </a:spcAft>
              <a:buNone/>
              <a:defRPr sz="2000" b="1">
                <a:solidFill>
                  <a:schemeClr val="bg1"/>
                </a:solidFill>
                <a:latin typeface="+mj-lt"/>
              </a:defRPr>
            </a:lvl2pPr>
            <a:lvl3pPr marL="0" indent="0">
              <a:buNone/>
              <a:defRPr sz="1400">
                <a:solidFill>
                  <a:schemeClr val="bg2"/>
                </a:solidFill>
              </a:defRPr>
            </a:lvl3pPr>
            <a:lvl4pPr marL="0" marR="0" indent="0" algn="l" defTabSz="914400" rtl="0" eaLnBrk="1" fontAlgn="auto" latinLnBrk="0" hangingPunct="1">
              <a:lnSpc>
                <a:spcPct val="110000"/>
              </a:lnSpc>
              <a:spcBef>
                <a:spcPts val="600"/>
              </a:spcBef>
              <a:spcAft>
                <a:spcPts val="600"/>
              </a:spcAft>
              <a:buClrTx/>
              <a:buSzTx/>
              <a:buFont typeface="Avenir Next" panose="020B0403020202020204" pitchFamily="34" charset="0"/>
              <a:buNone/>
              <a:tabLst/>
              <a:defRPr sz="1400" b="0">
                <a:solidFill>
                  <a:schemeClr val="bg2"/>
                </a:solidFill>
                <a:latin typeface="+mn-lt"/>
              </a:defRPr>
            </a:lvl4pPr>
            <a:lvl5pPr>
              <a:defRPr/>
            </a:lvl5pPr>
          </a:lstStyle>
          <a:p>
            <a:pPr lvl="0"/>
            <a:r>
              <a:rPr lang="de-DE" dirty="0" err="1"/>
              <a:t>One</a:t>
            </a:r>
            <a:r>
              <a:rPr lang="de-DE" dirty="0"/>
              <a:t> </a:t>
            </a:r>
            <a:r>
              <a:rPr lang="de-DE" dirty="0" err="1"/>
              <a:t>image</a:t>
            </a:r>
            <a:r>
              <a:rPr lang="de-DE" dirty="0"/>
              <a:t>: </a:t>
            </a:r>
            <a:r>
              <a:rPr lang="de-DE" dirty="0" err="1"/>
              <a:t>insert</a:t>
            </a:r>
            <a:r>
              <a:rPr lang="de-DE" dirty="0"/>
              <a:t> </a:t>
            </a:r>
            <a:r>
              <a:rPr lang="de-DE" dirty="0" err="1"/>
              <a:t>your</a:t>
            </a:r>
            <a:r>
              <a:rPr lang="de-DE" dirty="0"/>
              <a:t> title</a:t>
            </a:r>
          </a:p>
        </p:txBody>
      </p:sp>
      <p:sp>
        <p:nvSpPr>
          <p:cNvPr id="57" name="Textfeld 56">
            <a:extLst>
              <a:ext uri="{FF2B5EF4-FFF2-40B4-BE49-F238E27FC236}">
                <a16:creationId xmlns:a16="http://schemas.microsoft.com/office/drawing/2014/main" id="{87D51170-9030-434B-8C5F-54B26221CAF7}"/>
              </a:ext>
            </a:extLst>
          </p:cNvPr>
          <p:cNvSpPr txBox="1"/>
          <p:nvPr userDrawn="1"/>
        </p:nvSpPr>
        <p:spPr>
          <a:xfrm>
            <a:off x="407988" y="-873340"/>
            <a:ext cx="3527425" cy="873660"/>
          </a:xfrm>
          <a:prstGeom prst="rect">
            <a:avLst/>
          </a:prstGeom>
          <a:noFill/>
        </p:spPr>
        <p:txBody>
          <a:bodyPr wrap="square" lIns="180000" tIns="180000" rIns="180000" bIns="144000" rtlCol="0" anchor="b">
            <a:spAutoFit/>
          </a:bodyPr>
          <a:lstStyle/>
          <a:p>
            <a:pPr algn="l">
              <a:lnSpc>
                <a:spcPct val="110000"/>
              </a:lnSpc>
              <a:spcBef>
                <a:spcPts val="600"/>
              </a:spcBef>
              <a:spcAft>
                <a:spcPts val="600"/>
              </a:spcAft>
            </a:pPr>
            <a:r>
              <a:rPr lang="en-GB" sz="1100" dirty="0">
                <a:solidFill>
                  <a:schemeClr val="bg1"/>
                </a:solidFill>
                <a:highlight>
                  <a:srgbClr val="E30F59"/>
                </a:highlight>
              </a:rPr>
              <a:t>After inserting a new image: </a:t>
            </a:r>
            <a:br>
              <a:rPr lang="en-GB" sz="1100" dirty="0">
                <a:solidFill>
                  <a:schemeClr val="bg1"/>
                </a:solidFill>
                <a:highlight>
                  <a:srgbClr val="E30F59"/>
                </a:highlight>
              </a:rPr>
            </a:br>
            <a:r>
              <a:rPr lang="en-GB" sz="1100" dirty="0">
                <a:solidFill>
                  <a:schemeClr val="bg1"/>
                </a:solidFill>
                <a:highlight>
                  <a:srgbClr val="E30F59"/>
                </a:highlight>
              </a:rPr>
              <a:t>please right-click on the image and use: </a:t>
            </a:r>
            <a:br>
              <a:rPr lang="en-GB" sz="1100" dirty="0">
                <a:solidFill>
                  <a:schemeClr val="bg1"/>
                </a:solidFill>
                <a:highlight>
                  <a:srgbClr val="E30F59"/>
                </a:highlight>
              </a:rPr>
            </a:br>
            <a:r>
              <a:rPr lang="en-GB" sz="1100" dirty="0">
                <a:solidFill>
                  <a:schemeClr val="bg1"/>
                </a:solidFill>
                <a:highlight>
                  <a:srgbClr val="E30F59"/>
                </a:highlight>
              </a:rPr>
              <a:t>‘Set to Back’ or ‘In den </a:t>
            </a:r>
            <a:r>
              <a:rPr lang="en-GB" sz="1100" dirty="0" err="1">
                <a:solidFill>
                  <a:schemeClr val="bg1"/>
                </a:solidFill>
                <a:highlight>
                  <a:srgbClr val="E30F59"/>
                </a:highlight>
              </a:rPr>
              <a:t>Hintergrund</a:t>
            </a:r>
            <a:r>
              <a:rPr lang="en-GB" sz="1100" dirty="0">
                <a:solidFill>
                  <a:schemeClr val="bg1"/>
                </a:solidFill>
                <a:highlight>
                  <a:srgbClr val="E30F59"/>
                </a:highlight>
              </a:rPr>
              <a:t>’ </a:t>
            </a:r>
            <a:endParaRPr lang="en-US" sz="1100" dirty="0">
              <a:solidFill>
                <a:schemeClr val="bg1"/>
              </a:solidFill>
              <a:highlight>
                <a:srgbClr val="E30F59"/>
              </a:highlight>
            </a:endParaRPr>
          </a:p>
        </p:txBody>
      </p:sp>
      <p:sp>
        <p:nvSpPr>
          <p:cNvPr id="58" name="Rechteck 57">
            <a:extLst>
              <a:ext uri="{FF2B5EF4-FFF2-40B4-BE49-F238E27FC236}">
                <a16:creationId xmlns:a16="http://schemas.microsoft.com/office/drawing/2014/main" id="{02154272-A944-4654-ACC3-F62BF75766DE}"/>
              </a:ext>
            </a:extLst>
          </p:cNvPr>
          <p:cNvSpPr/>
          <p:nvPr userDrawn="1"/>
        </p:nvSpPr>
        <p:spPr>
          <a:xfrm>
            <a:off x="410946" y="6806816"/>
            <a:ext cx="35244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Tree>
    <p:extLst>
      <p:ext uri="{BB962C8B-B14F-4D97-AF65-F5344CB8AC3E}">
        <p14:creationId xmlns:p14="http://schemas.microsoft.com/office/powerpoint/2010/main" val="1493127858"/>
      </p:ext>
    </p:extLst>
  </p:cSld>
  <p:clrMapOvr>
    <a:masterClrMapping/>
  </p:clrMapOvr>
  <p:extLst>
    <p:ext uri="{DCECCB84-F9BA-43D5-87BE-67443E8EF086}">
      <p15:sldGuideLst xmlns:p15="http://schemas.microsoft.com/office/powerpoint/2012/main">
        <p15:guide id="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 images and text 2">
    <p:bg>
      <p:bgPr>
        <a:solidFill>
          <a:schemeClr val="bg1"/>
        </a:solidFill>
        <a:effectLst/>
      </p:bgPr>
    </p:bg>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350891A8-AA26-4637-A93D-13682F9D7748}"/>
              </a:ext>
            </a:extLst>
          </p:cNvPr>
          <p:cNvSpPr/>
          <p:nvPr userDrawn="1"/>
        </p:nvSpPr>
        <p:spPr>
          <a:xfrm>
            <a:off x="8289838" y="4271414"/>
            <a:ext cx="3507712" cy="2586586"/>
          </a:xfrm>
          <a:prstGeom prst="rect">
            <a:avLst/>
          </a:prstGeom>
          <a:solidFill>
            <a:schemeClr val="bg2"/>
          </a:solidFill>
        </p:spPr>
        <p:txBody>
          <a:bodyPr wrap="square" rtlCol="0" anchor="ctr">
            <a:spAutoFit/>
          </a:bodyPr>
          <a:lstStyle/>
          <a:p>
            <a:pPr algn="l"/>
            <a:endParaRPr lang="en-US" sz="1400" dirty="0"/>
          </a:p>
        </p:txBody>
      </p:sp>
      <p:sp>
        <p:nvSpPr>
          <p:cNvPr id="13" name="Rechteck 12">
            <a:extLst>
              <a:ext uri="{FF2B5EF4-FFF2-40B4-BE49-F238E27FC236}">
                <a16:creationId xmlns:a16="http://schemas.microsoft.com/office/drawing/2014/main" id="{75980529-1A28-4193-82C4-6C213B17E13B}"/>
              </a:ext>
            </a:extLst>
          </p:cNvPr>
          <p:cNvSpPr/>
          <p:nvPr userDrawn="1"/>
        </p:nvSpPr>
        <p:spPr>
          <a:xfrm>
            <a:off x="4332288" y="4271414"/>
            <a:ext cx="3527424" cy="2586586"/>
          </a:xfrm>
          <a:prstGeom prst="rect">
            <a:avLst/>
          </a:prstGeom>
          <a:solidFill>
            <a:schemeClr val="bg2"/>
          </a:solidFill>
        </p:spPr>
        <p:txBody>
          <a:bodyPr wrap="square" rtlCol="0" anchor="ctr">
            <a:spAutoFit/>
          </a:bodyPr>
          <a:lstStyle/>
          <a:p>
            <a:pPr algn="l"/>
            <a:endParaRPr lang="en-US" sz="1400" dirty="0"/>
          </a:p>
        </p:txBody>
      </p:sp>
      <p:sp>
        <p:nvSpPr>
          <p:cNvPr id="14" name="Rechteck 13">
            <a:extLst>
              <a:ext uri="{FF2B5EF4-FFF2-40B4-BE49-F238E27FC236}">
                <a16:creationId xmlns:a16="http://schemas.microsoft.com/office/drawing/2014/main" id="{50A060D9-89F7-41DD-91C9-501713A67617}"/>
              </a:ext>
            </a:extLst>
          </p:cNvPr>
          <p:cNvSpPr/>
          <p:nvPr userDrawn="1"/>
        </p:nvSpPr>
        <p:spPr>
          <a:xfrm>
            <a:off x="417516" y="4271414"/>
            <a:ext cx="3505598" cy="2586586"/>
          </a:xfrm>
          <a:prstGeom prst="rect">
            <a:avLst/>
          </a:prstGeom>
          <a:solidFill>
            <a:schemeClr val="bg2"/>
          </a:solidFill>
        </p:spPr>
        <p:txBody>
          <a:bodyPr wrap="square" rtlCol="0" anchor="ctr">
            <a:spAutoFit/>
          </a:bodyPr>
          <a:lstStyle/>
          <a:p>
            <a:pPr algn="l"/>
            <a:endParaRPr lang="en-US" sz="1400" dirty="0"/>
          </a:p>
        </p:txBody>
      </p:sp>
      <p:sp>
        <p:nvSpPr>
          <p:cNvPr id="105" name="Rechteck 104">
            <a:extLst>
              <a:ext uri="{FF2B5EF4-FFF2-40B4-BE49-F238E27FC236}">
                <a16:creationId xmlns:a16="http://schemas.microsoft.com/office/drawing/2014/main" id="{F117E82C-6AE2-411F-B173-418F03D17521}"/>
              </a:ext>
            </a:extLst>
          </p:cNvPr>
          <p:cNvSpPr/>
          <p:nvPr userDrawn="1"/>
        </p:nvSpPr>
        <p:spPr>
          <a:xfrm>
            <a:off x="344690" y="4153711"/>
            <a:ext cx="3600000" cy="2704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endParaRPr lang="en-US" dirty="0"/>
          </a:p>
        </p:txBody>
      </p:sp>
      <p:sp>
        <p:nvSpPr>
          <p:cNvPr id="108" name="Textplatzhalter 7">
            <a:extLst>
              <a:ext uri="{FF2B5EF4-FFF2-40B4-BE49-F238E27FC236}">
                <a16:creationId xmlns:a16="http://schemas.microsoft.com/office/drawing/2014/main" id="{600C6D6F-5E6F-413A-A4AC-8814E7CCD6A9}"/>
              </a:ext>
            </a:extLst>
          </p:cNvPr>
          <p:cNvSpPr>
            <a:spLocks noGrp="1"/>
          </p:cNvSpPr>
          <p:nvPr>
            <p:ph type="body" sz="quarter" idx="13" hasCustomPrompt="1"/>
          </p:nvPr>
        </p:nvSpPr>
        <p:spPr>
          <a:xfrm>
            <a:off x="417515" y="4271414"/>
            <a:ext cx="3506785" cy="2586586"/>
          </a:xfrm>
          <a:noFill/>
        </p:spPr>
        <p:txBody>
          <a:bodyPr lIns="360000" tIns="360000" rIns="360000" bIns="360000"/>
          <a:lstStyle>
            <a:lvl1pPr marL="0" algn="ctr">
              <a:spcAft>
                <a:spcPts val="1000"/>
              </a:spcAft>
              <a:defRPr sz="1100" b="1" cap="all" spc="200" baseline="0">
                <a:solidFill>
                  <a:schemeClr val="bg2">
                    <a:lumMod val="50000"/>
                  </a:schemeClr>
                </a:solidFill>
                <a:latin typeface="+mj-lt"/>
              </a:defRPr>
            </a:lvl1pPr>
            <a:lvl2pPr marL="0" indent="0" algn="ctr">
              <a:lnSpc>
                <a:spcPct val="100000"/>
              </a:lnSpc>
              <a:spcBef>
                <a:spcPts val="300"/>
              </a:spcBef>
              <a:buNone/>
              <a:defRPr sz="2000" b="1">
                <a:solidFill>
                  <a:schemeClr val="tx2"/>
                </a:solidFill>
                <a:latin typeface="+mj-lt"/>
              </a:defRPr>
            </a:lvl2pPr>
            <a:lvl3pPr marL="0" indent="0" algn="ctr">
              <a:buNone/>
              <a:defRPr>
                <a:solidFill>
                  <a:schemeClr val="tx2"/>
                </a:solidFill>
              </a:defRPr>
            </a:lvl3pPr>
            <a:lvl4pPr algn="ctr">
              <a:defRPr>
                <a:solidFill>
                  <a:schemeClr val="tx2"/>
                </a:solidFill>
              </a:defRPr>
            </a:lvl4pPr>
            <a:lvl5pPr algn="ctr">
              <a:defRPr>
                <a:solidFill>
                  <a:schemeClr val="tx2"/>
                </a:solidFill>
              </a:defRPr>
            </a:lvl5pPr>
            <a:lvl6pPr algn="ctr">
              <a:defRPr>
                <a:solidFill>
                  <a:schemeClr val="tx2"/>
                </a:solidFill>
              </a:defRPr>
            </a:lvl6pPr>
            <a:lvl7pPr algn="ctr">
              <a:defRPr>
                <a:solidFill>
                  <a:schemeClr val="tx2"/>
                </a:solidFill>
              </a:defRPr>
            </a:lvl7pPr>
            <a:lvl8pPr algn="ctr">
              <a:defRPr>
                <a:solidFill>
                  <a:schemeClr val="tx2"/>
                </a:solidFill>
              </a:defRPr>
            </a:lvl8pPr>
          </a:lstStyle>
          <a:p>
            <a:pPr lvl="0"/>
            <a:r>
              <a:rPr lang="de-DE" dirty="0"/>
              <a:t>Insert </a:t>
            </a:r>
            <a:r>
              <a:rPr lang="de-DE" dirty="0" err="1"/>
              <a:t>text</a:t>
            </a:r>
            <a:endParaRPr lang="de-DE" dirty="0"/>
          </a:p>
          <a:p>
            <a:pPr lvl="1"/>
            <a:r>
              <a:rPr lang="de-DE" dirty="0"/>
              <a:t>Insert </a:t>
            </a:r>
            <a:r>
              <a:rPr lang="de-DE" dirty="0" err="1"/>
              <a:t>text</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p:txBody>
      </p:sp>
      <p:sp>
        <p:nvSpPr>
          <p:cNvPr id="6" name="Bildplatzhalter 5">
            <a:extLst>
              <a:ext uri="{FF2B5EF4-FFF2-40B4-BE49-F238E27FC236}">
                <a16:creationId xmlns:a16="http://schemas.microsoft.com/office/drawing/2014/main" id="{A7C22393-6FDC-4FF4-9888-41ECAB6CD624}"/>
              </a:ext>
            </a:extLst>
          </p:cNvPr>
          <p:cNvSpPr>
            <a:spLocks noGrp="1"/>
          </p:cNvSpPr>
          <p:nvPr>
            <p:ph type="pic" sz="quarter" idx="14" hasCustomPrompt="1"/>
          </p:nvPr>
        </p:nvSpPr>
        <p:spPr>
          <a:xfrm>
            <a:off x="417928" y="-1"/>
            <a:ext cx="3506400" cy="4271415"/>
          </a:xfrm>
        </p:spPr>
        <p:txBody>
          <a:bodyPr anchor="ctr"/>
          <a:lstStyle>
            <a:lvl1pPr algn="ctr">
              <a:defRPr/>
            </a:lvl1pPr>
          </a:lstStyle>
          <a:p>
            <a:r>
              <a:rPr lang="en-GB" dirty="0"/>
              <a:t>Image</a:t>
            </a:r>
            <a:endParaRPr lang="en-US" dirty="0"/>
          </a:p>
        </p:txBody>
      </p:sp>
      <p:sp>
        <p:nvSpPr>
          <p:cNvPr id="118" name="Textplatzhalter 7">
            <a:extLst>
              <a:ext uri="{FF2B5EF4-FFF2-40B4-BE49-F238E27FC236}">
                <a16:creationId xmlns:a16="http://schemas.microsoft.com/office/drawing/2014/main" id="{22C306F1-B7DB-4868-9596-25E2460ECF39}"/>
              </a:ext>
            </a:extLst>
          </p:cNvPr>
          <p:cNvSpPr>
            <a:spLocks noGrp="1"/>
          </p:cNvSpPr>
          <p:nvPr>
            <p:ph type="body" sz="quarter" idx="16" hasCustomPrompt="1"/>
          </p:nvPr>
        </p:nvSpPr>
        <p:spPr>
          <a:xfrm>
            <a:off x="4342862" y="4271416"/>
            <a:ext cx="3516850" cy="2586584"/>
          </a:xfrm>
          <a:noFill/>
        </p:spPr>
        <p:txBody>
          <a:bodyPr lIns="360000" tIns="360000" rIns="360000" bIns="360000"/>
          <a:lstStyle>
            <a:lvl1pPr marL="0" algn="ctr">
              <a:spcAft>
                <a:spcPts val="1000"/>
              </a:spcAft>
              <a:defRPr sz="1100" b="1" cap="all" spc="200" baseline="0">
                <a:solidFill>
                  <a:schemeClr val="bg2">
                    <a:lumMod val="50000"/>
                  </a:schemeClr>
                </a:solidFill>
                <a:latin typeface="+mj-lt"/>
              </a:defRPr>
            </a:lvl1pPr>
            <a:lvl2pPr marL="0" indent="0" algn="ctr">
              <a:lnSpc>
                <a:spcPct val="100000"/>
              </a:lnSpc>
              <a:spcBef>
                <a:spcPts val="300"/>
              </a:spcBef>
              <a:buNone/>
              <a:defRPr sz="2000" b="1">
                <a:solidFill>
                  <a:schemeClr val="tx2"/>
                </a:solidFill>
                <a:latin typeface="+mj-lt"/>
              </a:defRPr>
            </a:lvl2pPr>
            <a:lvl3pPr marL="0" indent="0" algn="ctr">
              <a:buNone/>
              <a:defRPr>
                <a:solidFill>
                  <a:schemeClr val="tx2"/>
                </a:solidFill>
              </a:defRPr>
            </a:lvl3pPr>
            <a:lvl4pPr algn="ctr">
              <a:defRPr>
                <a:solidFill>
                  <a:schemeClr val="tx2"/>
                </a:solidFill>
              </a:defRPr>
            </a:lvl4pPr>
            <a:lvl5pPr algn="ctr">
              <a:defRPr>
                <a:solidFill>
                  <a:schemeClr val="tx2"/>
                </a:solidFill>
              </a:defRPr>
            </a:lvl5pPr>
            <a:lvl6pPr algn="ctr">
              <a:defRPr>
                <a:solidFill>
                  <a:schemeClr val="tx2"/>
                </a:solidFill>
              </a:defRPr>
            </a:lvl6pPr>
            <a:lvl7pPr algn="ctr">
              <a:defRPr>
                <a:solidFill>
                  <a:schemeClr val="tx2"/>
                </a:solidFill>
              </a:defRPr>
            </a:lvl7pPr>
            <a:lvl8pPr algn="ctr">
              <a:defRPr>
                <a:solidFill>
                  <a:schemeClr val="tx2"/>
                </a:solidFill>
              </a:defRPr>
            </a:lvl8pPr>
          </a:lstStyle>
          <a:p>
            <a:pPr lvl="0"/>
            <a:r>
              <a:rPr lang="de-DE" dirty="0"/>
              <a:t>Insert </a:t>
            </a:r>
            <a:r>
              <a:rPr lang="de-DE" dirty="0" err="1"/>
              <a:t>text</a:t>
            </a:r>
            <a:endParaRPr lang="de-DE" dirty="0"/>
          </a:p>
          <a:p>
            <a:pPr lvl="1"/>
            <a:r>
              <a:rPr lang="de-DE" dirty="0"/>
              <a:t>Insert </a:t>
            </a:r>
            <a:r>
              <a:rPr lang="de-DE" dirty="0" err="1"/>
              <a:t>text</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p:txBody>
      </p:sp>
      <p:sp>
        <p:nvSpPr>
          <p:cNvPr id="119" name="Textplatzhalter 7">
            <a:extLst>
              <a:ext uri="{FF2B5EF4-FFF2-40B4-BE49-F238E27FC236}">
                <a16:creationId xmlns:a16="http://schemas.microsoft.com/office/drawing/2014/main" id="{6F6C169A-AF39-4A83-AAFE-3D0C7D50397D}"/>
              </a:ext>
            </a:extLst>
          </p:cNvPr>
          <p:cNvSpPr>
            <a:spLocks noGrp="1"/>
          </p:cNvSpPr>
          <p:nvPr>
            <p:ph type="body" sz="quarter" idx="17" hasCustomPrompt="1"/>
          </p:nvPr>
        </p:nvSpPr>
        <p:spPr>
          <a:xfrm>
            <a:off x="8257883" y="4271416"/>
            <a:ext cx="3526130" cy="2586584"/>
          </a:xfrm>
          <a:noFill/>
        </p:spPr>
        <p:txBody>
          <a:bodyPr lIns="360000" tIns="360000" rIns="360000" bIns="360000"/>
          <a:lstStyle>
            <a:lvl1pPr marL="0" algn="ctr">
              <a:spcAft>
                <a:spcPts val="1000"/>
              </a:spcAft>
              <a:defRPr sz="1100" b="1" cap="all" spc="200" baseline="0">
                <a:solidFill>
                  <a:schemeClr val="bg2">
                    <a:lumMod val="50000"/>
                  </a:schemeClr>
                </a:solidFill>
                <a:latin typeface="+mj-lt"/>
              </a:defRPr>
            </a:lvl1pPr>
            <a:lvl2pPr marL="0" indent="0" algn="ctr">
              <a:lnSpc>
                <a:spcPct val="100000"/>
              </a:lnSpc>
              <a:spcBef>
                <a:spcPts val="300"/>
              </a:spcBef>
              <a:buNone/>
              <a:defRPr sz="2000" b="1">
                <a:solidFill>
                  <a:schemeClr val="tx2"/>
                </a:solidFill>
                <a:latin typeface="+mj-lt"/>
              </a:defRPr>
            </a:lvl2pPr>
            <a:lvl3pPr marL="0" indent="0" algn="ctr">
              <a:buNone/>
              <a:defRPr>
                <a:solidFill>
                  <a:schemeClr val="tx2"/>
                </a:solidFill>
              </a:defRPr>
            </a:lvl3pPr>
            <a:lvl4pPr algn="ctr">
              <a:defRPr>
                <a:solidFill>
                  <a:schemeClr val="tx2"/>
                </a:solidFill>
              </a:defRPr>
            </a:lvl4pPr>
            <a:lvl5pPr algn="ctr">
              <a:defRPr>
                <a:solidFill>
                  <a:schemeClr val="tx2"/>
                </a:solidFill>
              </a:defRPr>
            </a:lvl5pPr>
            <a:lvl6pPr algn="ctr">
              <a:defRPr>
                <a:solidFill>
                  <a:schemeClr val="tx2"/>
                </a:solidFill>
              </a:defRPr>
            </a:lvl6pPr>
            <a:lvl7pPr algn="ctr">
              <a:defRPr>
                <a:solidFill>
                  <a:schemeClr val="tx2"/>
                </a:solidFill>
              </a:defRPr>
            </a:lvl7pPr>
            <a:lvl8pPr algn="ctr">
              <a:defRPr>
                <a:solidFill>
                  <a:schemeClr val="tx2"/>
                </a:solidFill>
              </a:defRPr>
            </a:lvl8pPr>
          </a:lstStyle>
          <a:p>
            <a:pPr lvl="0"/>
            <a:r>
              <a:rPr lang="de-DE" dirty="0"/>
              <a:t>Insert </a:t>
            </a:r>
            <a:r>
              <a:rPr lang="de-DE" dirty="0" err="1"/>
              <a:t>text</a:t>
            </a:r>
            <a:endParaRPr lang="de-DE" dirty="0"/>
          </a:p>
          <a:p>
            <a:pPr lvl="1"/>
            <a:r>
              <a:rPr lang="de-DE" dirty="0"/>
              <a:t>Insert </a:t>
            </a:r>
            <a:r>
              <a:rPr lang="de-DE" dirty="0" err="1"/>
              <a:t>text</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p:txBody>
      </p:sp>
      <p:sp>
        <p:nvSpPr>
          <p:cNvPr id="8" name="Bildplatzhalter 5">
            <a:extLst>
              <a:ext uri="{FF2B5EF4-FFF2-40B4-BE49-F238E27FC236}">
                <a16:creationId xmlns:a16="http://schemas.microsoft.com/office/drawing/2014/main" id="{E4F511D6-F88B-4A11-90DA-428A74C3E238}"/>
              </a:ext>
            </a:extLst>
          </p:cNvPr>
          <p:cNvSpPr>
            <a:spLocks noGrp="1"/>
          </p:cNvSpPr>
          <p:nvPr>
            <p:ph type="pic" sz="quarter" idx="18" hasCustomPrompt="1"/>
          </p:nvPr>
        </p:nvSpPr>
        <p:spPr>
          <a:xfrm>
            <a:off x="4342861" y="0"/>
            <a:ext cx="3516851" cy="4271415"/>
          </a:xfrm>
        </p:spPr>
        <p:txBody>
          <a:bodyPr anchor="ctr"/>
          <a:lstStyle>
            <a:lvl1pPr algn="ctr">
              <a:defRPr/>
            </a:lvl1pPr>
          </a:lstStyle>
          <a:p>
            <a:r>
              <a:rPr lang="en-GB" dirty="0"/>
              <a:t>Image</a:t>
            </a:r>
            <a:endParaRPr lang="en-US" dirty="0"/>
          </a:p>
        </p:txBody>
      </p:sp>
      <p:sp>
        <p:nvSpPr>
          <p:cNvPr id="9" name="Bildplatzhalter 5">
            <a:extLst>
              <a:ext uri="{FF2B5EF4-FFF2-40B4-BE49-F238E27FC236}">
                <a16:creationId xmlns:a16="http://schemas.microsoft.com/office/drawing/2014/main" id="{41DB038A-63ED-4278-A158-5E39C5BDF2F0}"/>
              </a:ext>
            </a:extLst>
          </p:cNvPr>
          <p:cNvSpPr>
            <a:spLocks noGrp="1"/>
          </p:cNvSpPr>
          <p:nvPr>
            <p:ph type="pic" sz="quarter" idx="19" hasCustomPrompt="1"/>
          </p:nvPr>
        </p:nvSpPr>
        <p:spPr>
          <a:xfrm>
            <a:off x="8257883" y="0"/>
            <a:ext cx="3526130" cy="4271415"/>
          </a:xfrm>
        </p:spPr>
        <p:txBody>
          <a:bodyPr anchor="ctr"/>
          <a:lstStyle>
            <a:lvl1pPr algn="ctr">
              <a:defRPr/>
            </a:lvl1pPr>
          </a:lstStyle>
          <a:p>
            <a:r>
              <a:rPr lang="en-GB" dirty="0"/>
              <a:t>Image</a:t>
            </a:r>
            <a:endParaRPr lang="en-US" dirty="0"/>
          </a:p>
        </p:txBody>
      </p:sp>
      <p:sp>
        <p:nvSpPr>
          <p:cNvPr id="10" name="Foliennummernplatzhalter 3">
            <a:extLst>
              <a:ext uri="{FF2B5EF4-FFF2-40B4-BE49-F238E27FC236}">
                <a16:creationId xmlns:a16="http://schemas.microsoft.com/office/drawing/2014/main" id="{844DB54F-4883-40BF-AC93-A165FF62713B}"/>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grpSp>
        <p:nvGrpSpPr>
          <p:cNvPr id="16" name="Grafik 42">
            <a:extLst>
              <a:ext uri="{FF2B5EF4-FFF2-40B4-BE49-F238E27FC236}">
                <a16:creationId xmlns:a16="http://schemas.microsoft.com/office/drawing/2014/main" id="{D3A9627A-3DDB-4EFC-B82C-0DD3C15A6951}"/>
              </a:ext>
            </a:extLst>
          </p:cNvPr>
          <p:cNvGrpSpPr>
            <a:grpSpLocks noChangeAspect="1"/>
          </p:cNvGrpSpPr>
          <p:nvPr userDrawn="1"/>
        </p:nvGrpSpPr>
        <p:grpSpPr>
          <a:xfrm>
            <a:off x="604839" y="6489422"/>
            <a:ext cx="1218187" cy="144000"/>
            <a:chOff x="623888" y="6357930"/>
            <a:chExt cx="1393755" cy="166695"/>
          </a:xfrm>
          <a:solidFill>
            <a:schemeClr val="tx1"/>
          </a:solidFill>
        </p:grpSpPr>
        <p:sp>
          <p:nvSpPr>
            <p:cNvPr id="17" name="Freihandform: Form 16">
              <a:extLst>
                <a:ext uri="{FF2B5EF4-FFF2-40B4-BE49-F238E27FC236}">
                  <a16:creationId xmlns:a16="http://schemas.microsoft.com/office/drawing/2014/main" id="{010F3C79-7F4A-48E5-AC4A-9DBE270311BA}"/>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18" name="Freihandform: Form 17">
              <a:extLst>
                <a:ext uri="{FF2B5EF4-FFF2-40B4-BE49-F238E27FC236}">
                  <a16:creationId xmlns:a16="http://schemas.microsoft.com/office/drawing/2014/main" id="{54AE4E19-BAA8-4D76-808F-3690960D8457}"/>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19" name="Freihandform: Form 18">
              <a:extLst>
                <a:ext uri="{FF2B5EF4-FFF2-40B4-BE49-F238E27FC236}">
                  <a16:creationId xmlns:a16="http://schemas.microsoft.com/office/drawing/2014/main" id="{A61D915B-221E-43A2-9FE5-56F672C63758}"/>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20" name="Freihandform: Form 19">
              <a:extLst>
                <a:ext uri="{FF2B5EF4-FFF2-40B4-BE49-F238E27FC236}">
                  <a16:creationId xmlns:a16="http://schemas.microsoft.com/office/drawing/2014/main" id="{CB4A9959-FD5F-4811-80B4-E70904B84453}"/>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21" name="Freihandform: Form 20">
              <a:extLst>
                <a:ext uri="{FF2B5EF4-FFF2-40B4-BE49-F238E27FC236}">
                  <a16:creationId xmlns:a16="http://schemas.microsoft.com/office/drawing/2014/main" id="{B0D8E022-EC1F-4E6B-8594-6247AEA40EE5}"/>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22" name="Freihandform: Form 21">
              <a:extLst>
                <a:ext uri="{FF2B5EF4-FFF2-40B4-BE49-F238E27FC236}">
                  <a16:creationId xmlns:a16="http://schemas.microsoft.com/office/drawing/2014/main" id="{E3A438AB-CD4F-46BB-885C-E135FB13828D}"/>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23" name="Freihandform: Form 22">
              <a:extLst>
                <a:ext uri="{FF2B5EF4-FFF2-40B4-BE49-F238E27FC236}">
                  <a16:creationId xmlns:a16="http://schemas.microsoft.com/office/drawing/2014/main" id="{A487AEBC-2BD1-491A-8EEB-9B01CB77600C}"/>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24" name="Freihandform: Form 23">
              <a:extLst>
                <a:ext uri="{FF2B5EF4-FFF2-40B4-BE49-F238E27FC236}">
                  <a16:creationId xmlns:a16="http://schemas.microsoft.com/office/drawing/2014/main" id="{E6F2397E-52F6-4571-9021-02EF668710CD}"/>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25" name="Freihandform: Form 24">
              <a:extLst>
                <a:ext uri="{FF2B5EF4-FFF2-40B4-BE49-F238E27FC236}">
                  <a16:creationId xmlns:a16="http://schemas.microsoft.com/office/drawing/2014/main" id="{F3F24D3E-02A2-405E-A851-E8C36101C664}"/>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grpSp>
        <p:nvGrpSpPr>
          <p:cNvPr id="26" name="Grafik 41">
            <a:extLst>
              <a:ext uri="{FF2B5EF4-FFF2-40B4-BE49-F238E27FC236}">
                <a16:creationId xmlns:a16="http://schemas.microsoft.com/office/drawing/2014/main" id="{14799FE9-2FBE-4247-9236-57FC4E7236C7}"/>
              </a:ext>
            </a:extLst>
          </p:cNvPr>
          <p:cNvGrpSpPr>
            <a:grpSpLocks noChangeAspect="1"/>
          </p:cNvGrpSpPr>
          <p:nvPr userDrawn="1"/>
        </p:nvGrpSpPr>
        <p:grpSpPr>
          <a:xfrm>
            <a:off x="9736110" y="6531186"/>
            <a:ext cx="1851051" cy="99092"/>
            <a:chOff x="8662539" y="6357523"/>
            <a:chExt cx="3121473" cy="167102"/>
          </a:xfrm>
          <a:solidFill>
            <a:schemeClr val="tx1"/>
          </a:solidFill>
          <a:effectLst/>
        </p:grpSpPr>
        <p:sp>
          <p:nvSpPr>
            <p:cNvPr id="27" name="Freihandform: Form 26">
              <a:extLst>
                <a:ext uri="{FF2B5EF4-FFF2-40B4-BE49-F238E27FC236}">
                  <a16:creationId xmlns:a16="http://schemas.microsoft.com/office/drawing/2014/main" id="{4CD2DD20-3E86-43E0-8D93-D2589E1F20FF}"/>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28" name="Freihandform: Form 27">
              <a:extLst>
                <a:ext uri="{FF2B5EF4-FFF2-40B4-BE49-F238E27FC236}">
                  <a16:creationId xmlns:a16="http://schemas.microsoft.com/office/drawing/2014/main" id="{78B6785B-9296-4A26-BC82-09BC7BF3B6C4}"/>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29" name="Freihandform: Form 28">
              <a:extLst>
                <a:ext uri="{FF2B5EF4-FFF2-40B4-BE49-F238E27FC236}">
                  <a16:creationId xmlns:a16="http://schemas.microsoft.com/office/drawing/2014/main" id="{07FA2D37-F744-464D-9B3D-0CB981FA9071}"/>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0" name="Freihandform: Form 29">
              <a:extLst>
                <a:ext uri="{FF2B5EF4-FFF2-40B4-BE49-F238E27FC236}">
                  <a16:creationId xmlns:a16="http://schemas.microsoft.com/office/drawing/2014/main" id="{1831C78A-2B86-48FF-8196-4784CD4AFA40}"/>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1" name="Freihandform: Form 30">
              <a:extLst>
                <a:ext uri="{FF2B5EF4-FFF2-40B4-BE49-F238E27FC236}">
                  <a16:creationId xmlns:a16="http://schemas.microsoft.com/office/drawing/2014/main" id="{D8E36865-AF65-42F0-B55A-93CF9BC4CA43}"/>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2" name="Freihandform: Form 31">
              <a:extLst>
                <a:ext uri="{FF2B5EF4-FFF2-40B4-BE49-F238E27FC236}">
                  <a16:creationId xmlns:a16="http://schemas.microsoft.com/office/drawing/2014/main" id="{AC463993-1432-4FBC-BF24-08EEA631AD02}"/>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3" name="Freihandform: Form 32">
              <a:extLst>
                <a:ext uri="{FF2B5EF4-FFF2-40B4-BE49-F238E27FC236}">
                  <a16:creationId xmlns:a16="http://schemas.microsoft.com/office/drawing/2014/main" id="{31C84C00-915D-4769-B15C-051D6C7A3D4D}"/>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4" name="Freihandform: Form 33">
              <a:extLst>
                <a:ext uri="{FF2B5EF4-FFF2-40B4-BE49-F238E27FC236}">
                  <a16:creationId xmlns:a16="http://schemas.microsoft.com/office/drawing/2014/main" id="{3D37B27E-F717-4C01-AE89-108A9AD0C55E}"/>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5" name="Freihandform: Form 34">
              <a:extLst>
                <a:ext uri="{FF2B5EF4-FFF2-40B4-BE49-F238E27FC236}">
                  <a16:creationId xmlns:a16="http://schemas.microsoft.com/office/drawing/2014/main" id="{5FEB8637-5045-4437-B73C-632B2A827932}"/>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6" name="Freihandform: Form 35">
              <a:extLst>
                <a:ext uri="{FF2B5EF4-FFF2-40B4-BE49-F238E27FC236}">
                  <a16:creationId xmlns:a16="http://schemas.microsoft.com/office/drawing/2014/main" id="{AEFBF139-1826-4355-AE22-059A439B0D5F}"/>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7" name="Freihandform: Form 36">
              <a:extLst>
                <a:ext uri="{FF2B5EF4-FFF2-40B4-BE49-F238E27FC236}">
                  <a16:creationId xmlns:a16="http://schemas.microsoft.com/office/drawing/2014/main" id="{50F7E6EB-6504-4D04-A295-120BA7E07D30}"/>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8" name="Freihandform: Form 37">
              <a:extLst>
                <a:ext uri="{FF2B5EF4-FFF2-40B4-BE49-F238E27FC236}">
                  <a16:creationId xmlns:a16="http://schemas.microsoft.com/office/drawing/2014/main" id="{911B0EC1-3EEC-4F21-8FE7-11B649CCC57B}"/>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9" name="Freihandform: Form 38">
              <a:extLst>
                <a:ext uri="{FF2B5EF4-FFF2-40B4-BE49-F238E27FC236}">
                  <a16:creationId xmlns:a16="http://schemas.microsoft.com/office/drawing/2014/main" id="{F09E40D5-244E-4CF4-90ED-CDE6D77509B6}"/>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0" name="Freihandform: Form 39">
              <a:extLst>
                <a:ext uri="{FF2B5EF4-FFF2-40B4-BE49-F238E27FC236}">
                  <a16:creationId xmlns:a16="http://schemas.microsoft.com/office/drawing/2014/main" id="{18A3552B-8D5A-4B7C-A9E9-D379952AE910}"/>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1" name="Freihandform: Form 40">
              <a:extLst>
                <a:ext uri="{FF2B5EF4-FFF2-40B4-BE49-F238E27FC236}">
                  <a16:creationId xmlns:a16="http://schemas.microsoft.com/office/drawing/2014/main" id="{B20A1F5E-2D1C-4C71-9B8E-80CA2A7ADC6A}"/>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2" name="Freihandform: Form 41">
              <a:extLst>
                <a:ext uri="{FF2B5EF4-FFF2-40B4-BE49-F238E27FC236}">
                  <a16:creationId xmlns:a16="http://schemas.microsoft.com/office/drawing/2014/main" id="{B8248FBD-109B-47A7-B6A5-5D153678E6CA}"/>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3" name="Freihandform: Form 42">
              <a:extLst>
                <a:ext uri="{FF2B5EF4-FFF2-40B4-BE49-F238E27FC236}">
                  <a16:creationId xmlns:a16="http://schemas.microsoft.com/office/drawing/2014/main" id="{83C632C8-6E78-4CB1-8ECC-EDE0BCA09912}"/>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275A3CEE-458F-42E1-A4CF-1CE60A5BED31}"/>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48" name="Textplatzhalter 7">
            <a:extLst>
              <a:ext uri="{FF2B5EF4-FFF2-40B4-BE49-F238E27FC236}">
                <a16:creationId xmlns:a16="http://schemas.microsoft.com/office/drawing/2014/main" id="{4DD3C3D6-1282-4AEF-A832-581F5CDCB362}"/>
              </a:ext>
            </a:extLst>
          </p:cNvPr>
          <p:cNvSpPr>
            <a:spLocks noGrp="1"/>
          </p:cNvSpPr>
          <p:nvPr>
            <p:ph type="body" sz="quarter" idx="42" hasCustomPrompt="1"/>
          </p:nvPr>
        </p:nvSpPr>
        <p:spPr>
          <a:xfrm>
            <a:off x="4342861" y="6237288"/>
            <a:ext cx="5217181" cy="415655"/>
          </a:xfrm>
          <a:noFill/>
        </p:spPr>
        <p:txBody>
          <a:bodyPr lIns="90000" tIns="0" rIns="0" anchor="b"/>
          <a:lstStyle>
            <a:lvl1pPr>
              <a:lnSpc>
                <a:spcPct val="110000"/>
              </a:lnSpc>
              <a:spcBef>
                <a:spcPts val="0"/>
              </a:spcBef>
              <a:spcAft>
                <a:spcPts val="0"/>
              </a:spcAft>
              <a:defRPr sz="900">
                <a:solidFill>
                  <a:schemeClr val="tx1"/>
                </a:solidFill>
              </a:defRPr>
            </a:lvl1pPr>
            <a:lvl2pPr>
              <a:defRPr/>
            </a:lvl2pPr>
            <a:lvl3pPr>
              <a:defRPr/>
            </a:lvl3pPr>
            <a:lvl4pPr>
              <a:defRPr/>
            </a:lvl4pPr>
            <a:lvl5pPr>
              <a:defRPr/>
            </a:lvl5pPr>
          </a:lstStyle>
          <a:p>
            <a:pPr lvl="0"/>
            <a:r>
              <a:rPr lang="de-DE" dirty="0"/>
              <a:t>Insert </a:t>
            </a:r>
            <a:r>
              <a:rPr lang="de-DE" dirty="0" err="1"/>
              <a:t>your</a:t>
            </a:r>
            <a:r>
              <a:rPr lang="de-DE" dirty="0"/>
              <a:t> source, maximum 3 </a:t>
            </a:r>
            <a:r>
              <a:rPr lang="de-DE" dirty="0" err="1"/>
              <a:t>lines</a:t>
            </a:r>
            <a:endParaRPr lang="de-DE" dirty="0"/>
          </a:p>
        </p:txBody>
      </p:sp>
      <p:sp>
        <p:nvSpPr>
          <p:cNvPr id="47" name="Textplatzhalter 7">
            <a:extLst>
              <a:ext uri="{FF2B5EF4-FFF2-40B4-BE49-F238E27FC236}">
                <a16:creationId xmlns:a16="http://schemas.microsoft.com/office/drawing/2014/main" id="{50FE0B94-9274-4114-A0DC-514297386B54}"/>
              </a:ext>
            </a:extLst>
          </p:cNvPr>
          <p:cNvSpPr>
            <a:spLocks noGrp="1"/>
          </p:cNvSpPr>
          <p:nvPr>
            <p:ph type="body" sz="quarter" idx="25" hasCustomPrompt="1"/>
          </p:nvPr>
        </p:nvSpPr>
        <p:spPr>
          <a:xfrm>
            <a:off x="407988" y="536857"/>
            <a:ext cx="3526245" cy="1004121"/>
          </a:xfrm>
          <a:ln w="38100">
            <a:noFill/>
          </a:ln>
        </p:spPr>
        <p:txBody>
          <a:bodyPr wrap="square" lIns="180000" tIns="0" rIns="180000" bIns="0">
            <a:spAutoFit/>
          </a:bodyPr>
          <a:lstStyle>
            <a:lvl1pPr algn="l">
              <a:lnSpc>
                <a:spcPct val="110000"/>
              </a:lnSpc>
              <a:spcBef>
                <a:spcPts val="600"/>
              </a:spcBef>
              <a:spcAft>
                <a:spcPts val="600"/>
              </a:spcAft>
              <a:defRPr sz="3000" b="0">
                <a:solidFill>
                  <a:schemeClr val="bg1"/>
                </a:solidFill>
                <a:effectLst>
                  <a:outerShdw blurRad="50800" dist="38100" dir="2700000" algn="tl" rotWithShape="0">
                    <a:prstClr val="black">
                      <a:alpha val="20000"/>
                    </a:prstClr>
                  </a:outerShdw>
                </a:effectLst>
                <a:latin typeface="+mj-lt"/>
              </a:defRPr>
            </a:lvl1pPr>
            <a:lvl2pPr marL="0" indent="0">
              <a:lnSpc>
                <a:spcPct val="110000"/>
              </a:lnSpc>
              <a:spcBef>
                <a:spcPts val="600"/>
              </a:spcBef>
              <a:spcAft>
                <a:spcPts val="600"/>
              </a:spcAft>
              <a:buNone/>
              <a:defRPr sz="2000" b="1">
                <a:solidFill>
                  <a:schemeClr val="bg1"/>
                </a:solidFill>
                <a:latin typeface="+mj-lt"/>
              </a:defRPr>
            </a:lvl2pPr>
            <a:lvl3pPr marL="0" indent="0">
              <a:buNone/>
              <a:defRPr sz="1400">
                <a:solidFill>
                  <a:schemeClr val="bg2"/>
                </a:solidFill>
              </a:defRPr>
            </a:lvl3pPr>
            <a:lvl4pPr marL="0" marR="0" indent="0" algn="l" defTabSz="914400" rtl="0" eaLnBrk="1" fontAlgn="auto" latinLnBrk="0" hangingPunct="1">
              <a:lnSpc>
                <a:spcPct val="110000"/>
              </a:lnSpc>
              <a:spcBef>
                <a:spcPts val="600"/>
              </a:spcBef>
              <a:spcAft>
                <a:spcPts val="600"/>
              </a:spcAft>
              <a:buClrTx/>
              <a:buSzTx/>
              <a:buFont typeface="Avenir Next" panose="020B0403020202020204" pitchFamily="34" charset="0"/>
              <a:buNone/>
              <a:tabLst/>
              <a:defRPr sz="1400" b="0">
                <a:solidFill>
                  <a:schemeClr val="bg2"/>
                </a:solidFill>
                <a:latin typeface="+mn-lt"/>
              </a:defRPr>
            </a:lvl4pPr>
            <a:lvl5pPr>
              <a:defRPr/>
            </a:lvl5pPr>
          </a:lstStyle>
          <a:p>
            <a:pPr lvl="0"/>
            <a:r>
              <a:rPr lang="de-DE" dirty="0" err="1"/>
              <a:t>One</a:t>
            </a:r>
            <a:r>
              <a:rPr lang="de-DE" dirty="0"/>
              <a:t> </a:t>
            </a:r>
            <a:r>
              <a:rPr lang="de-DE" dirty="0" err="1"/>
              <a:t>image</a:t>
            </a:r>
            <a:r>
              <a:rPr lang="de-DE" dirty="0"/>
              <a:t>: </a:t>
            </a:r>
            <a:r>
              <a:rPr lang="de-DE" dirty="0" err="1"/>
              <a:t>insert</a:t>
            </a:r>
            <a:r>
              <a:rPr lang="de-DE" dirty="0"/>
              <a:t> </a:t>
            </a:r>
            <a:r>
              <a:rPr lang="de-DE" dirty="0" err="1"/>
              <a:t>your</a:t>
            </a:r>
            <a:r>
              <a:rPr lang="de-DE" dirty="0"/>
              <a:t> title</a:t>
            </a:r>
          </a:p>
        </p:txBody>
      </p:sp>
      <p:sp>
        <p:nvSpPr>
          <p:cNvPr id="51" name="Textfeld 50">
            <a:extLst>
              <a:ext uri="{FF2B5EF4-FFF2-40B4-BE49-F238E27FC236}">
                <a16:creationId xmlns:a16="http://schemas.microsoft.com/office/drawing/2014/main" id="{A1056DE1-26B5-488E-B9C5-51395FFE4BA2}"/>
              </a:ext>
            </a:extLst>
          </p:cNvPr>
          <p:cNvSpPr txBox="1"/>
          <p:nvPr userDrawn="1"/>
        </p:nvSpPr>
        <p:spPr>
          <a:xfrm>
            <a:off x="407988" y="-873340"/>
            <a:ext cx="3527425" cy="873660"/>
          </a:xfrm>
          <a:prstGeom prst="rect">
            <a:avLst/>
          </a:prstGeom>
          <a:noFill/>
        </p:spPr>
        <p:txBody>
          <a:bodyPr wrap="square" lIns="180000" tIns="180000" rIns="180000" bIns="144000" rtlCol="0" anchor="b">
            <a:spAutoFit/>
          </a:bodyPr>
          <a:lstStyle/>
          <a:p>
            <a:pPr algn="l">
              <a:lnSpc>
                <a:spcPct val="110000"/>
              </a:lnSpc>
              <a:spcBef>
                <a:spcPts val="600"/>
              </a:spcBef>
              <a:spcAft>
                <a:spcPts val="600"/>
              </a:spcAft>
            </a:pPr>
            <a:r>
              <a:rPr lang="en-GB" sz="1100" dirty="0">
                <a:solidFill>
                  <a:schemeClr val="bg1"/>
                </a:solidFill>
                <a:highlight>
                  <a:srgbClr val="E30F59"/>
                </a:highlight>
              </a:rPr>
              <a:t>After inserting a new image: </a:t>
            </a:r>
            <a:br>
              <a:rPr lang="en-GB" sz="1100" dirty="0">
                <a:solidFill>
                  <a:schemeClr val="bg1"/>
                </a:solidFill>
                <a:highlight>
                  <a:srgbClr val="E30F59"/>
                </a:highlight>
              </a:rPr>
            </a:br>
            <a:r>
              <a:rPr lang="en-GB" sz="1100" dirty="0">
                <a:solidFill>
                  <a:schemeClr val="bg1"/>
                </a:solidFill>
                <a:highlight>
                  <a:srgbClr val="E30F59"/>
                </a:highlight>
              </a:rPr>
              <a:t>please right-click on the image and use: </a:t>
            </a:r>
            <a:br>
              <a:rPr lang="en-GB" sz="1100" dirty="0">
                <a:solidFill>
                  <a:schemeClr val="bg1"/>
                </a:solidFill>
                <a:highlight>
                  <a:srgbClr val="E30F59"/>
                </a:highlight>
              </a:rPr>
            </a:br>
            <a:r>
              <a:rPr lang="en-GB" sz="1100" dirty="0">
                <a:solidFill>
                  <a:schemeClr val="bg1"/>
                </a:solidFill>
                <a:highlight>
                  <a:srgbClr val="E30F59"/>
                </a:highlight>
              </a:rPr>
              <a:t>‘Set to Back’ or ‘In den </a:t>
            </a:r>
            <a:r>
              <a:rPr lang="en-GB" sz="1100" dirty="0" err="1">
                <a:solidFill>
                  <a:schemeClr val="bg1"/>
                </a:solidFill>
                <a:highlight>
                  <a:srgbClr val="E30F59"/>
                </a:highlight>
              </a:rPr>
              <a:t>Hintergrund</a:t>
            </a:r>
            <a:r>
              <a:rPr lang="en-GB" sz="1100" dirty="0">
                <a:solidFill>
                  <a:schemeClr val="bg1"/>
                </a:solidFill>
                <a:highlight>
                  <a:srgbClr val="E30F59"/>
                </a:highlight>
              </a:rPr>
              <a:t>’ </a:t>
            </a:r>
            <a:endParaRPr lang="en-US" sz="1100" dirty="0">
              <a:solidFill>
                <a:schemeClr val="bg1"/>
              </a:solidFill>
              <a:highlight>
                <a:srgbClr val="E30F59"/>
              </a:highlight>
            </a:endParaRPr>
          </a:p>
        </p:txBody>
      </p:sp>
      <p:sp>
        <p:nvSpPr>
          <p:cNvPr id="52" name="Rechteck 51">
            <a:extLst>
              <a:ext uri="{FF2B5EF4-FFF2-40B4-BE49-F238E27FC236}">
                <a16:creationId xmlns:a16="http://schemas.microsoft.com/office/drawing/2014/main" id="{230B728D-127D-4CA2-8B2E-A1F06F0594F2}"/>
              </a:ext>
            </a:extLst>
          </p:cNvPr>
          <p:cNvSpPr/>
          <p:nvPr userDrawn="1"/>
        </p:nvSpPr>
        <p:spPr>
          <a:xfrm>
            <a:off x="410946" y="6806816"/>
            <a:ext cx="35244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Tree>
    <p:extLst>
      <p:ext uri="{BB962C8B-B14F-4D97-AF65-F5344CB8AC3E}">
        <p14:creationId xmlns:p14="http://schemas.microsoft.com/office/powerpoint/2010/main" val="552513042"/>
      </p:ext>
    </p:extLst>
  </p:cSld>
  <p:clrMapOvr>
    <a:masterClrMapping/>
  </p:clrMapOvr>
  <p:extLst>
    <p:ext uri="{DCECCB84-F9BA-43D5-87BE-67443E8EF086}">
      <p15:sldGuideLst xmlns:p15="http://schemas.microsoft.com/office/powerpoint/2012/main">
        <p15:guide id="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 images and text 3">
    <p:bg>
      <p:bgPr>
        <a:solidFill>
          <a:schemeClr val="bg1"/>
        </a:solidFill>
        <a:effectLst/>
      </p:bgPr>
    </p:bg>
    <p:spTree>
      <p:nvGrpSpPr>
        <p:cNvPr id="1" name=""/>
        <p:cNvGrpSpPr/>
        <p:nvPr/>
      </p:nvGrpSpPr>
      <p:grpSpPr>
        <a:xfrm>
          <a:off x="0" y="0"/>
          <a:ext cx="0" cy="0"/>
          <a:chOff x="0" y="0"/>
          <a:chExt cx="0" cy="0"/>
        </a:xfrm>
      </p:grpSpPr>
      <p:sp>
        <p:nvSpPr>
          <p:cNvPr id="42" name="Rechteck 41">
            <a:extLst>
              <a:ext uri="{FF2B5EF4-FFF2-40B4-BE49-F238E27FC236}">
                <a16:creationId xmlns:a16="http://schemas.microsoft.com/office/drawing/2014/main" id="{747A79E9-F58F-4EA3-871A-E3CECA63B601}"/>
              </a:ext>
            </a:extLst>
          </p:cNvPr>
          <p:cNvSpPr/>
          <p:nvPr userDrawn="1"/>
        </p:nvSpPr>
        <p:spPr>
          <a:xfrm>
            <a:off x="4345272" y="5114923"/>
            <a:ext cx="3514441" cy="1743076"/>
          </a:xfrm>
          <a:prstGeom prst="rect">
            <a:avLst/>
          </a:prstGeom>
          <a:solidFill>
            <a:schemeClr val="bg2"/>
          </a:solidFill>
        </p:spPr>
        <p:txBody>
          <a:bodyPr wrap="square" rtlCol="0" anchor="ctr">
            <a:spAutoFit/>
          </a:bodyPr>
          <a:lstStyle/>
          <a:p>
            <a:pPr algn="l"/>
            <a:endParaRPr lang="en-US" sz="1400" dirty="0"/>
          </a:p>
        </p:txBody>
      </p:sp>
      <p:sp>
        <p:nvSpPr>
          <p:cNvPr id="43" name="Rechteck 42">
            <a:extLst>
              <a:ext uri="{FF2B5EF4-FFF2-40B4-BE49-F238E27FC236}">
                <a16:creationId xmlns:a16="http://schemas.microsoft.com/office/drawing/2014/main" id="{1CC62503-2FEE-4FBF-AA0C-315E0AD2C3D0}"/>
              </a:ext>
            </a:extLst>
          </p:cNvPr>
          <p:cNvSpPr/>
          <p:nvPr userDrawn="1"/>
        </p:nvSpPr>
        <p:spPr>
          <a:xfrm>
            <a:off x="8267211" y="5114923"/>
            <a:ext cx="3516802" cy="1743076"/>
          </a:xfrm>
          <a:prstGeom prst="rect">
            <a:avLst/>
          </a:prstGeom>
          <a:solidFill>
            <a:schemeClr val="bg2"/>
          </a:solidFill>
        </p:spPr>
        <p:txBody>
          <a:bodyPr wrap="square" rtlCol="0" anchor="ctr">
            <a:spAutoFit/>
          </a:bodyPr>
          <a:lstStyle/>
          <a:p>
            <a:pPr algn="l"/>
            <a:endParaRPr lang="en-US" sz="1400" dirty="0"/>
          </a:p>
        </p:txBody>
      </p:sp>
      <p:sp>
        <p:nvSpPr>
          <p:cNvPr id="2" name="Rechteck 1">
            <a:extLst>
              <a:ext uri="{FF2B5EF4-FFF2-40B4-BE49-F238E27FC236}">
                <a16:creationId xmlns:a16="http://schemas.microsoft.com/office/drawing/2014/main" id="{65F98BA4-00F0-4149-818F-E670751916A7}"/>
              </a:ext>
            </a:extLst>
          </p:cNvPr>
          <p:cNvSpPr/>
          <p:nvPr userDrawn="1"/>
        </p:nvSpPr>
        <p:spPr>
          <a:xfrm>
            <a:off x="411446" y="5114924"/>
            <a:ext cx="3533243" cy="1743076"/>
          </a:xfrm>
          <a:prstGeom prst="rect">
            <a:avLst/>
          </a:prstGeom>
          <a:solidFill>
            <a:schemeClr val="bg2"/>
          </a:solidFill>
        </p:spPr>
        <p:txBody>
          <a:bodyPr wrap="none" rtlCol="0" anchor="ctr">
            <a:spAutoFit/>
          </a:bodyPr>
          <a:lstStyle/>
          <a:p>
            <a:pPr algn="l"/>
            <a:endParaRPr lang="en-US" sz="1400" dirty="0"/>
          </a:p>
        </p:txBody>
      </p:sp>
      <p:sp>
        <p:nvSpPr>
          <p:cNvPr id="105" name="Rechteck 104">
            <a:extLst>
              <a:ext uri="{FF2B5EF4-FFF2-40B4-BE49-F238E27FC236}">
                <a16:creationId xmlns:a16="http://schemas.microsoft.com/office/drawing/2014/main" id="{F117E82C-6AE2-411F-B173-418F03D17521}"/>
              </a:ext>
            </a:extLst>
          </p:cNvPr>
          <p:cNvSpPr/>
          <p:nvPr userDrawn="1"/>
        </p:nvSpPr>
        <p:spPr>
          <a:xfrm>
            <a:off x="344690" y="4153711"/>
            <a:ext cx="3600000" cy="2704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endParaRPr lang="en-US" dirty="0"/>
          </a:p>
        </p:txBody>
      </p:sp>
      <p:sp>
        <p:nvSpPr>
          <p:cNvPr id="108" name="Textplatzhalter 7">
            <a:extLst>
              <a:ext uri="{FF2B5EF4-FFF2-40B4-BE49-F238E27FC236}">
                <a16:creationId xmlns:a16="http://schemas.microsoft.com/office/drawing/2014/main" id="{600C6D6F-5E6F-413A-A4AC-8814E7CCD6A9}"/>
              </a:ext>
            </a:extLst>
          </p:cNvPr>
          <p:cNvSpPr>
            <a:spLocks noGrp="1"/>
          </p:cNvSpPr>
          <p:nvPr>
            <p:ph type="body" sz="quarter" idx="13" hasCustomPrompt="1"/>
          </p:nvPr>
        </p:nvSpPr>
        <p:spPr>
          <a:xfrm>
            <a:off x="417516" y="5114924"/>
            <a:ext cx="3517896" cy="1743076"/>
          </a:xfrm>
          <a:noFill/>
        </p:spPr>
        <p:txBody>
          <a:bodyPr lIns="72000" tIns="360000" rIns="72000" bIns="360000"/>
          <a:lstStyle>
            <a:lvl1pPr marL="0" algn="ctr">
              <a:spcAft>
                <a:spcPts val="1000"/>
              </a:spcAft>
              <a:defRPr sz="2000" b="1" cap="none" spc="0" baseline="0">
                <a:solidFill>
                  <a:schemeClr val="tx2"/>
                </a:solidFill>
                <a:latin typeface="+mj-lt"/>
              </a:defRPr>
            </a:lvl1pPr>
            <a:lvl2pPr marL="0" indent="0" algn="ctr">
              <a:lnSpc>
                <a:spcPct val="100000"/>
              </a:lnSpc>
              <a:spcBef>
                <a:spcPts val="300"/>
              </a:spcBef>
              <a:buNone/>
              <a:defRPr sz="2000" b="1">
                <a:solidFill>
                  <a:schemeClr val="tx2"/>
                </a:solidFill>
                <a:latin typeface="+mj-lt"/>
              </a:defRPr>
            </a:lvl2pPr>
            <a:lvl3pPr marL="0" indent="0" algn="ctr">
              <a:buNone/>
              <a:defRPr>
                <a:solidFill>
                  <a:schemeClr val="tx2"/>
                </a:solidFill>
              </a:defRPr>
            </a:lvl3pPr>
            <a:lvl4pPr algn="ctr">
              <a:defRPr>
                <a:solidFill>
                  <a:schemeClr val="tx2"/>
                </a:solidFill>
              </a:defRPr>
            </a:lvl4pPr>
            <a:lvl5pPr algn="ctr">
              <a:defRPr>
                <a:solidFill>
                  <a:schemeClr val="tx2"/>
                </a:solidFill>
              </a:defRPr>
            </a:lvl5pPr>
            <a:lvl6pPr marL="0" indent="0" algn="ctr">
              <a:buNone/>
              <a:defRPr>
                <a:solidFill>
                  <a:schemeClr val="tx2"/>
                </a:solidFill>
              </a:defRPr>
            </a:lvl6pPr>
            <a:lvl7pPr marL="0" indent="0" algn="ctr">
              <a:buNone/>
              <a:defRPr>
                <a:solidFill>
                  <a:schemeClr val="tx2"/>
                </a:solidFill>
              </a:defRPr>
            </a:lvl7pPr>
            <a:lvl8pPr algn="ctr">
              <a:defRPr>
                <a:solidFill>
                  <a:schemeClr val="tx2"/>
                </a:solidFill>
              </a:defRPr>
            </a:lvl8pPr>
            <a:lvl9pPr algn="ctr">
              <a:defRPr/>
            </a:lvl9pPr>
          </a:lstStyle>
          <a:p>
            <a:pPr lvl="0"/>
            <a:r>
              <a:rPr lang="de-DE" dirty="0"/>
              <a:t>Insert </a:t>
            </a:r>
            <a:r>
              <a:rPr lang="de-DE" dirty="0" err="1"/>
              <a:t>text</a:t>
            </a:r>
            <a:endParaRPr lang="de-DE" dirty="0"/>
          </a:p>
        </p:txBody>
      </p:sp>
      <p:sp>
        <p:nvSpPr>
          <p:cNvPr id="6" name="Bildplatzhalter 5">
            <a:extLst>
              <a:ext uri="{FF2B5EF4-FFF2-40B4-BE49-F238E27FC236}">
                <a16:creationId xmlns:a16="http://schemas.microsoft.com/office/drawing/2014/main" id="{A7C22393-6FDC-4FF4-9888-41ECAB6CD624}"/>
              </a:ext>
            </a:extLst>
          </p:cNvPr>
          <p:cNvSpPr>
            <a:spLocks noGrp="1"/>
          </p:cNvSpPr>
          <p:nvPr>
            <p:ph type="pic" sz="quarter" idx="14" hasCustomPrompt="1"/>
          </p:nvPr>
        </p:nvSpPr>
        <p:spPr>
          <a:xfrm>
            <a:off x="417357" y="-1"/>
            <a:ext cx="3517897" cy="5114925"/>
          </a:xfrm>
        </p:spPr>
        <p:txBody>
          <a:bodyPr anchor="ctr"/>
          <a:lstStyle>
            <a:lvl1pPr algn="ctr">
              <a:defRPr/>
            </a:lvl1pPr>
          </a:lstStyle>
          <a:p>
            <a:r>
              <a:rPr lang="en-GB" dirty="0"/>
              <a:t>Image</a:t>
            </a:r>
            <a:endParaRPr lang="en-US" dirty="0"/>
          </a:p>
        </p:txBody>
      </p:sp>
      <p:sp>
        <p:nvSpPr>
          <p:cNvPr id="118" name="Textplatzhalter 7">
            <a:extLst>
              <a:ext uri="{FF2B5EF4-FFF2-40B4-BE49-F238E27FC236}">
                <a16:creationId xmlns:a16="http://schemas.microsoft.com/office/drawing/2014/main" id="{22C306F1-B7DB-4868-9596-25E2460ECF39}"/>
              </a:ext>
            </a:extLst>
          </p:cNvPr>
          <p:cNvSpPr>
            <a:spLocks noGrp="1"/>
          </p:cNvSpPr>
          <p:nvPr>
            <p:ph type="body" sz="quarter" idx="16" hasCustomPrompt="1"/>
          </p:nvPr>
        </p:nvSpPr>
        <p:spPr>
          <a:xfrm>
            <a:off x="4342862" y="5114925"/>
            <a:ext cx="3517896" cy="1743075"/>
          </a:xfrm>
          <a:noFill/>
        </p:spPr>
        <p:txBody>
          <a:bodyPr lIns="72000" tIns="360000" rIns="72000" bIns="360000"/>
          <a:lstStyle>
            <a:lvl1pPr marL="0" algn="ctr">
              <a:spcAft>
                <a:spcPts val="1000"/>
              </a:spcAft>
              <a:defRPr sz="2000" b="1" cap="none" spc="0" baseline="0">
                <a:solidFill>
                  <a:schemeClr val="tx2"/>
                </a:solidFill>
                <a:latin typeface="+mj-lt"/>
              </a:defRPr>
            </a:lvl1pPr>
            <a:lvl2pPr marL="0" indent="0" algn="ctr">
              <a:lnSpc>
                <a:spcPct val="100000"/>
              </a:lnSpc>
              <a:spcBef>
                <a:spcPts val="300"/>
              </a:spcBef>
              <a:buNone/>
              <a:defRPr sz="2000" b="1">
                <a:solidFill>
                  <a:schemeClr val="tx2"/>
                </a:solidFill>
                <a:latin typeface="+mj-lt"/>
              </a:defRPr>
            </a:lvl2pPr>
            <a:lvl3pPr marL="0" indent="0" algn="ctr">
              <a:buNone/>
              <a:defRPr>
                <a:solidFill>
                  <a:schemeClr val="tx2"/>
                </a:solidFill>
              </a:defRPr>
            </a:lvl3pPr>
            <a:lvl4pPr algn="ctr">
              <a:defRPr>
                <a:solidFill>
                  <a:schemeClr val="tx2"/>
                </a:solidFill>
              </a:defRPr>
            </a:lvl4pPr>
            <a:lvl5pPr algn="ctr">
              <a:defRPr>
                <a:solidFill>
                  <a:schemeClr val="tx2"/>
                </a:solidFill>
              </a:defRPr>
            </a:lvl5pPr>
            <a:lvl6pPr marL="0" indent="0" algn="ctr">
              <a:buNone/>
              <a:defRPr>
                <a:solidFill>
                  <a:schemeClr val="tx2"/>
                </a:solidFill>
              </a:defRPr>
            </a:lvl6pPr>
            <a:lvl7pPr marL="0" indent="0" algn="ctr">
              <a:buNone/>
              <a:defRPr>
                <a:solidFill>
                  <a:schemeClr val="tx2"/>
                </a:solidFill>
              </a:defRPr>
            </a:lvl7pPr>
            <a:lvl8pPr algn="ctr">
              <a:defRPr>
                <a:solidFill>
                  <a:schemeClr val="tx2"/>
                </a:solidFill>
              </a:defRPr>
            </a:lvl8pPr>
            <a:lvl9pPr algn="ctr">
              <a:defRPr/>
            </a:lvl9pPr>
          </a:lstStyle>
          <a:p>
            <a:pPr lvl="0"/>
            <a:r>
              <a:rPr lang="de-DE" dirty="0"/>
              <a:t>Insert </a:t>
            </a:r>
            <a:r>
              <a:rPr lang="de-DE" dirty="0" err="1"/>
              <a:t>text</a:t>
            </a:r>
            <a:endParaRPr lang="de-DE" dirty="0"/>
          </a:p>
        </p:txBody>
      </p:sp>
      <p:sp>
        <p:nvSpPr>
          <p:cNvPr id="119" name="Textplatzhalter 7">
            <a:extLst>
              <a:ext uri="{FF2B5EF4-FFF2-40B4-BE49-F238E27FC236}">
                <a16:creationId xmlns:a16="http://schemas.microsoft.com/office/drawing/2014/main" id="{6F6C169A-AF39-4A83-AAFE-3D0C7D50397D}"/>
              </a:ext>
            </a:extLst>
          </p:cNvPr>
          <p:cNvSpPr>
            <a:spLocks noGrp="1"/>
          </p:cNvSpPr>
          <p:nvPr>
            <p:ph type="body" sz="quarter" idx="17" hasCustomPrompt="1"/>
          </p:nvPr>
        </p:nvSpPr>
        <p:spPr>
          <a:xfrm>
            <a:off x="8258930" y="5114925"/>
            <a:ext cx="3525083" cy="1743075"/>
          </a:xfrm>
          <a:noFill/>
        </p:spPr>
        <p:txBody>
          <a:bodyPr lIns="72000" tIns="360000" rIns="72000" bIns="360000"/>
          <a:lstStyle>
            <a:lvl1pPr marL="0" algn="ctr">
              <a:spcAft>
                <a:spcPts val="1000"/>
              </a:spcAft>
              <a:defRPr sz="2000" b="1" cap="none" spc="0" baseline="0">
                <a:solidFill>
                  <a:schemeClr val="tx2"/>
                </a:solidFill>
                <a:latin typeface="+mj-lt"/>
              </a:defRPr>
            </a:lvl1pPr>
            <a:lvl2pPr marL="0" indent="0" algn="ctr">
              <a:lnSpc>
                <a:spcPct val="100000"/>
              </a:lnSpc>
              <a:spcBef>
                <a:spcPts val="300"/>
              </a:spcBef>
              <a:buNone/>
              <a:defRPr sz="2000" b="1">
                <a:solidFill>
                  <a:schemeClr val="tx2"/>
                </a:solidFill>
                <a:latin typeface="+mj-lt"/>
              </a:defRPr>
            </a:lvl2pPr>
            <a:lvl3pPr marL="0" indent="0" algn="ctr">
              <a:buNone/>
              <a:defRPr>
                <a:solidFill>
                  <a:schemeClr val="tx2"/>
                </a:solidFill>
              </a:defRPr>
            </a:lvl3pPr>
            <a:lvl4pPr algn="ctr">
              <a:defRPr>
                <a:solidFill>
                  <a:schemeClr val="tx2"/>
                </a:solidFill>
              </a:defRPr>
            </a:lvl4pPr>
            <a:lvl5pPr algn="ctr">
              <a:defRPr>
                <a:solidFill>
                  <a:schemeClr val="tx2"/>
                </a:solidFill>
              </a:defRPr>
            </a:lvl5pPr>
            <a:lvl6pPr marL="0" indent="0" algn="ctr">
              <a:buNone/>
              <a:defRPr>
                <a:solidFill>
                  <a:schemeClr val="tx2"/>
                </a:solidFill>
              </a:defRPr>
            </a:lvl6pPr>
            <a:lvl7pPr marL="0" indent="0" algn="ctr">
              <a:buNone/>
              <a:defRPr>
                <a:solidFill>
                  <a:schemeClr val="tx2"/>
                </a:solidFill>
              </a:defRPr>
            </a:lvl7pPr>
            <a:lvl8pPr algn="ctr">
              <a:defRPr>
                <a:solidFill>
                  <a:schemeClr val="tx2"/>
                </a:solidFill>
              </a:defRPr>
            </a:lvl8pPr>
            <a:lvl9pPr algn="ctr">
              <a:defRPr/>
            </a:lvl9pPr>
          </a:lstStyle>
          <a:p>
            <a:pPr lvl="0"/>
            <a:r>
              <a:rPr lang="de-DE" dirty="0"/>
              <a:t>Insert </a:t>
            </a:r>
            <a:r>
              <a:rPr lang="de-DE" dirty="0" err="1"/>
              <a:t>text</a:t>
            </a:r>
            <a:endParaRPr lang="de-DE" dirty="0"/>
          </a:p>
        </p:txBody>
      </p:sp>
      <p:sp>
        <p:nvSpPr>
          <p:cNvPr id="9" name="Bildplatzhalter 5">
            <a:extLst>
              <a:ext uri="{FF2B5EF4-FFF2-40B4-BE49-F238E27FC236}">
                <a16:creationId xmlns:a16="http://schemas.microsoft.com/office/drawing/2014/main" id="{AC34F0BF-AB57-4EFA-B76C-185FAED5D1F9}"/>
              </a:ext>
            </a:extLst>
          </p:cNvPr>
          <p:cNvSpPr>
            <a:spLocks noGrp="1"/>
          </p:cNvSpPr>
          <p:nvPr>
            <p:ph type="pic" sz="quarter" idx="18" hasCustomPrompt="1"/>
          </p:nvPr>
        </p:nvSpPr>
        <p:spPr>
          <a:xfrm>
            <a:off x="4332288" y="0"/>
            <a:ext cx="3526328" cy="5114925"/>
          </a:xfrm>
        </p:spPr>
        <p:txBody>
          <a:bodyPr anchor="ctr"/>
          <a:lstStyle>
            <a:lvl1pPr algn="ctr">
              <a:defRPr/>
            </a:lvl1pPr>
          </a:lstStyle>
          <a:p>
            <a:r>
              <a:rPr lang="en-GB" dirty="0"/>
              <a:t>Image</a:t>
            </a:r>
            <a:endParaRPr lang="en-US" dirty="0"/>
          </a:p>
        </p:txBody>
      </p:sp>
      <p:sp>
        <p:nvSpPr>
          <p:cNvPr id="10" name="Bildplatzhalter 5">
            <a:extLst>
              <a:ext uri="{FF2B5EF4-FFF2-40B4-BE49-F238E27FC236}">
                <a16:creationId xmlns:a16="http://schemas.microsoft.com/office/drawing/2014/main" id="{7F2DFF6D-8101-4481-8071-A097889FE401}"/>
              </a:ext>
            </a:extLst>
          </p:cNvPr>
          <p:cNvSpPr>
            <a:spLocks noGrp="1"/>
          </p:cNvSpPr>
          <p:nvPr>
            <p:ph type="pic" sz="quarter" idx="19" hasCustomPrompt="1"/>
          </p:nvPr>
        </p:nvSpPr>
        <p:spPr>
          <a:xfrm>
            <a:off x="8270670" y="0"/>
            <a:ext cx="3509884" cy="5114925"/>
          </a:xfrm>
        </p:spPr>
        <p:txBody>
          <a:bodyPr anchor="ctr"/>
          <a:lstStyle>
            <a:lvl1pPr algn="ctr">
              <a:defRPr/>
            </a:lvl1pPr>
          </a:lstStyle>
          <a:p>
            <a:r>
              <a:rPr lang="en-GB" dirty="0"/>
              <a:t>Image</a:t>
            </a:r>
            <a:endParaRPr lang="en-US" dirty="0"/>
          </a:p>
        </p:txBody>
      </p:sp>
      <p:sp>
        <p:nvSpPr>
          <p:cNvPr id="11" name="Foliennummernplatzhalter 3">
            <a:extLst>
              <a:ext uri="{FF2B5EF4-FFF2-40B4-BE49-F238E27FC236}">
                <a16:creationId xmlns:a16="http://schemas.microsoft.com/office/drawing/2014/main" id="{B47EF738-D80F-414B-85A9-96E75FAE6149}"/>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grpSp>
        <p:nvGrpSpPr>
          <p:cNvPr id="32" name="Grafik 42">
            <a:extLst>
              <a:ext uri="{FF2B5EF4-FFF2-40B4-BE49-F238E27FC236}">
                <a16:creationId xmlns:a16="http://schemas.microsoft.com/office/drawing/2014/main" id="{D5EA0F9A-21DE-47F7-A3FE-E7ACDA4646D0}"/>
              </a:ext>
            </a:extLst>
          </p:cNvPr>
          <p:cNvGrpSpPr>
            <a:grpSpLocks noChangeAspect="1"/>
          </p:cNvGrpSpPr>
          <p:nvPr userDrawn="1"/>
        </p:nvGrpSpPr>
        <p:grpSpPr>
          <a:xfrm>
            <a:off x="604839" y="6489421"/>
            <a:ext cx="1218187" cy="144000"/>
            <a:chOff x="623888" y="6357930"/>
            <a:chExt cx="1393755" cy="166695"/>
          </a:xfrm>
          <a:solidFill>
            <a:schemeClr val="tx1"/>
          </a:solidFill>
        </p:grpSpPr>
        <p:sp>
          <p:nvSpPr>
            <p:cNvPr id="33" name="Freihandform: Form 32">
              <a:extLst>
                <a:ext uri="{FF2B5EF4-FFF2-40B4-BE49-F238E27FC236}">
                  <a16:creationId xmlns:a16="http://schemas.microsoft.com/office/drawing/2014/main" id="{2B31B380-5264-42F9-99DD-8D5B38D6A084}"/>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34" name="Freihandform: Form 33">
              <a:extLst>
                <a:ext uri="{FF2B5EF4-FFF2-40B4-BE49-F238E27FC236}">
                  <a16:creationId xmlns:a16="http://schemas.microsoft.com/office/drawing/2014/main" id="{2A649AF2-9569-4A5F-AA92-F30E0D1FBE77}"/>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35" name="Freihandform: Form 34">
              <a:extLst>
                <a:ext uri="{FF2B5EF4-FFF2-40B4-BE49-F238E27FC236}">
                  <a16:creationId xmlns:a16="http://schemas.microsoft.com/office/drawing/2014/main" id="{19FED9B2-B03D-40A3-9B1D-6BFA5BEE8587}"/>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36" name="Freihandform: Form 35">
              <a:extLst>
                <a:ext uri="{FF2B5EF4-FFF2-40B4-BE49-F238E27FC236}">
                  <a16:creationId xmlns:a16="http://schemas.microsoft.com/office/drawing/2014/main" id="{50F7A60C-851B-44CE-98D2-23CF98D0210A}"/>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37" name="Freihandform: Form 36">
              <a:extLst>
                <a:ext uri="{FF2B5EF4-FFF2-40B4-BE49-F238E27FC236}">
                  <a16:creationId xmlns:a16="http://schemas.microsoft.com/office/drawing/2014/main" id="{C84BA7CC-3FDD-40FB-B938-B4B4AF549439}"/>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38" name="Freihandform: Form 37">
              <a:extLst>
                <a:ext uri="{FF2B5EF4-FFF2-40B4-BE49-F238E27FC236}">
                  <a16:creationId xmlns:a16="http://schemas.microsoft.com/office/drawing/2014/main" id="{D960EEF1-EB07-4F7A-89E1-1C1D13CAB83E}"/>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39" name="Freihandform: Form 38">
              <a:extLst>
                <a:ext uri="{FF2B5EF4-FFF2-40B4-BE49-F238E27FC236}">
                  <a16:creationId xmlns:a16="http://schemas.microsoft.com/office/drawing/2014/main" id="{379401A5-C0C6-4C82-94D3-2942D630D233}"/>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40" name="Freihandform: Form 39">
              <a:extLst>
                <a:ext uri="{FF2B5EF4-FFF2-40B4-BE49-F238E27FC236}">
                  <a16:creationId xmlns:a16="http://schemas.microsoft.com/office/drawing/2014/main" id="{17FE6F7D-1A46-4160-B026-3F6D60482EEB}"/>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41" name="Freihandform: Form 40">
              <a:extLst>
                <a:ext uri="{FF2B5EF4-FFF2-40B4-BE49-F238E27FC236}">
                  <a16:creationId xmlns:a16="http://schemas.microsoft.com/office/drawing/2014/main" id="{7AAF3A36-B812-446B-B5E6-B5CAA19A54BC}"/>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grpSp>
        <p:nvGrpSpPr>
          <p:cNvPr id="44" name="Grafik 41">
            <a:extLst>
              <a:ext uri="{FF2B5EF4-FFF2-40B4-BE49-F238E27FC236}">
                <a16:creationId xmlns:a16="http://schemas.microsoft.com/office/drawing/2014/main" id="{ED270A08-5B8D-47A0-AB88-9D8AC871F15B}"/>
              </a:ext>
            </a:extLst>
          </p:cNvPr>
          <p:cNvGrpSpPr>
            <a:grpSpLocks noChangeAspect="1"/>
          </p:cNvGrpSpPr>
          <p:nvPr userDrawn="1"/>
        </p:nvGrpSpPr>
        <p:grpSpPr>
          <a:xfrm>
            <a:off x="9736110" y="6531186"/>
            <a:ext cx="1851051" cy="99092"/>
            <a:chOff x="8662539" y="6357523"/>
            <a:chExt cx="3121473" cy="167102"/>
          </a:xfrm>
          <a:solidFill>
            <a:schemeClr val="tx1"/>
          </a:solidFill>
          <a:effectLst/>
        </p:grpSpPr>
        <p:sp>
          <p:nvSpPr>
            <p:cNvPr id="45" name="Freihandform: Form 44">
              <a:extLst>
                <a:ext uri="{FF2B5EF4-FFF2-40B4-BE49-F238E27FC236}">
                  <a16:creationId xmlns:a16="http://schemas.microsoft.com/office/drawing/2014/main" id="{F434D613-EC7E-41A0-BA01-620ED5617F59}"/>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284CC317-3B05-4202-86A4-CDDE7E115F43}"/>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93EFFB68-CCC2-4CEC-9C76-BB27AC72270B}"/>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486F54B1-FAE1-4AC2-9456-467E42F8EB15}"/>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D94DFBCC-8AEE-4C54-8D34-8613BF0DB649}"/>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81393FC9-F3C0-4AAC-BA02-F50A7F33A26E}"/>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2D199ACE-4D6D-4821-B16F-35B03BDD731E}"/>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68F1614B-2418-4D6D-9FFC-131F424AE3C5}"/>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FE7F71AE-9035-4878-9EBF-E94A4E4ABB8B}"/>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C6D905D9-B212-4C10-8446-C690F9C8EA0C}"/>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B419677A-3B01-481D-8F42-07260BCC0447}"/>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ECAFA9CC-DDF9-4CE4-AC39-6DBBA0E98597}"/>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7" name="Freihandform: Form 56">
              <a:extLst>
                <a:ext uri="{FF2B5EF4-FFF2-40B4-BE49-F238E27FC236}">
                  <a16:creationId xmlns:a16="http://schemas.microsoft.com/office/drawing/2014/main" id="{A89A4E42-15EC-4D13-A2BA-6296A39911F1}"/>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8" name="Freihandform: Form 57">
              <a:extLst>
                <a:ext uri="{FF2B5EF4-FFF2-40B4-BE49-F238E27FC236}">
                  <a16:creationId xmlns:a16="http://schemas.microsoft.com/office/drawing/2014/main" id="{1C2E6A93-69F3-4022-93ED-235CC8E4BEB5}"/>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9" name="Freihandform: Form 58">
              <a:extLst>
                <a:ext uri="{FF2B5EF4-FFF2-40B4-BE49-F238E27FC236}">
                  <a16:creationId xmlns:a16="http://schemas.microsoft.com/office/drawing/2014/main" id="{4CCE5819-86D4-4E4D-85AE-23E63C0693CF}"/>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0" name="Freihandform: Form 59">
              <a:extLst>
                <a:ext uri="{FF2B5EF4-FFF2-40B4-BE49-F238E27FC236}">
                  <a16:creationId xmlns:a16="http://schemas.microsoft.com/office/drawing/2014/main" id="{91AF9C57-5C4A-4224-BBE1-FD3510CAC07F}"/>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1" name="Freihandform: Form 60">
              <a:extLst>
                <a:ext uri="{FF2B5EF4-FFF2-40B4-BE49-F238E27FC236}">
                  <a16:creationId xmlns:a16="http://schemas.microsoft.com/office/drawing/2014/main" id="{C59B9AB7-E544-491C-BB0E-1F2FB7E66CC5}"/>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2" name="Freihandform: Form 61">
              <a:extLst>
                <a:ext uri="{FF2B5EF4-FFF2-40B4-BE49-F238E27FC236}">
                  <a16:creationId xmlns:a16="http://schemas.microsoft.com/office/drawing/2014/main" id="{7BE44EE8-98A0-4BAD-A1A3-378732489048}"/>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65" name="Textplatzhalter 7">
            <a:extLst>
              <a:ext uri="{FF2B5EF4-FFF2-40B4-BE49-F238E27FC236}">
                <a16:creationId xmlns:a16="http://schemas.microsoft.com/office/drawing/2014/main" id="{93799842-5EEC-4C93-8FD1-0BDDEB256B44}"/>
              </a:ext>
            </a:extLst>
          </p:cNvPr>
          <p:cNvSpPr>
            <a:spLocks noGrp="1"/>
          </p:cNvSpPr>
          <p:nvPr>
            <p:ph type="body" sz="quarter" idx="25" hasCustomPrompt="1"/>
          </p:nvPr>
        </p:nvSpPr>
        <p:spPr>
          <a:xfrm>
            <a:off x="407988" y="536857"/>
            <a:ext cx="3526245" cy="1004121"/>
          </a:xfrm>
          <a:ln w="38100">
            <a:noFill/>
          </a:ln>
        </p:spPr>
        <p:txBody>
          <a:bodyPr wrap="square" lIns="180000" tIns="0" rIns="180000" bIns="0">
            <a:spAutoFit/>
          </a:bodyPr>
          <a:lstStyle>
            <a:lvl1pPr algn="l">
              <a:lnSpc>
                <a:spcPct val="110000"/>
              </a:lnSpc>
              <a:spcBef>
                <a:spcPts val="600"/>
              </a:spcBef>
              <a:spcAft>
                <a:spcPts val="600"/>
              </a:spcAft>
              <a:defRPr sz="3000" b="0">
                <a:solidFill>
                  <a:schemeClr val="bg1"/>
                </a:solidFill>
                <a:effectLst>
                  <a:outerShdw blurRad="50800" dist="38100" dir="2700000" algn="tl" rotWithShape="0">
                    <a:prstClr val="black">
                      <a:alpha val="20000"/>
                    </a:prstClr>
                  </a:outerShdw>
                </a:effectLst>
                <a:latin typeface="+mj-lt"/>
              </a:defRPr>
            </a:lvl1pPr>
            <a:lvl2pPr marL="0" indent="0">
              <a:lnSpc>
                <a:spcPct val="110000"/>
              </a:lnSpc>
              <a:spcBef>
                <a:spcPts val="600"/>
              </a:spcBef>
              <a:spcAft>
                <a:spcPts val="600"/>
              </a:spcAft>
              <a:buNone/>
              <a:defRPr sz="2000" b="1">
                <a:solidFill>
                  <a:schemeClr val="bg1"/>
                </a:solidFill>
                <a:latin typeface="+mj-lt"/>
              </a:defRPr>
            </a:lvl2pPr>
            <a:lvl3pPr marL="0" indent="0">
              <a:buNone/>
              <a:defRPr sz="1400">
                <a:solidFill>
                  <a:schemeClr val="bg2"/>
                </a:solidFill>
              </a:defRPr>
            </a:lvl3pPr>
            <a:lvl4pPr marL="0" marR="0" indent="0" algn="l" defTabSz="914400" rtl="0" eaLnBrk="1" fontAlgn="auto" latinLnBrk="0" hangingPunct="1">
              <a:lnSpc>
                <a:spcPct val="110000"/>
              </a:lnSpc>
              <a:spcBef>
                <a:spcPts val="600"/>
              </a:spcBef>
              <a:spcAft>
                <a:spcPts val="600"/>
              </a:spcAft>
              <a:buClrTx/>
              <a:buSzTx/>
              <a:buFont typeface="Avenir Next" panose="020B0403020202020204" pitchFamily="34" charset="0"/>
              <a:buNone/>
              <a:tabLst/>
              <a:defRPr sz="1400" b="0">
                <a:solidFill>
                  <a:schemeClr val="bg2"/>
                </a:solidFill>
                <a:latin typeface="+mn-lt"/>
              </a:defRPr>
            </a:lvl4pPr>
            <a:lvl5pPr>
              <a:defRPr/>
            </a:lvl5pPr>
          </a:lstStyle>
          <a:p>
            <a:pPr lvl="0"/>
            <a:r>
              <a:rPr lang="de-DE" dirty="0" err="1"/>
              <a:t>One</a:t>
            </a:r>
            <a:r>
              <a:rPr lang="de-DE" dirty="0"/>
              <a:t> </a:t>
            </a:r>
            <a:r>
              <a:rPr lang="de-DE" dirty="0" err="1"/>
              <a:t>image</a:t>
            </a:r>
            <a:r>
              <a:rPr lang="de-DE" dirty="0"/>
              <a:t>: </a:t>
            </a:r>
            <a:r>
              <a:rPr lang="de-DE" dirty="0" err="1"/>
              <a:t>insert</a:t>
            </a:r>
            <a:r>
              <a:rPr lang="de-DE" dirty="0"/>
              <a:t> </a:t>
            </a:r>
            <a:r>
              <a:rPr lang="de-DE" dirty="0" err="1"/>
              <a:t>your</a:t>
            </a:r>
            <a:r>
              <a:rPr lang="de-DE" dirty="0"/>
              <a:t> title</a:t>
            </a:r>
          </a:p>
        </p:txBody>
      </p:sp>
      <p:sp>
        <p:nvSpPr>
          <p:cNvPr id="69" name="Textfeld 68">
            <a:extLst>
              <a:ext uri="{FF2B5EF4-FFF2-40B4-BE49-F238E27FC236}">
                <a16:creationId xmlns:a16="http://schemas.microsoft.com/office/drawing/2014/main" id="{7F0865FD-D11C-4FF0-8C0E-9D759798A431}"/>
              </a:ext>
            </a:extLst>
          </p:cNvPr>
          <p:cNvSpPr txBox="1"/>
          <p:nvPr userDrawn="1"/>
        </p:nvSpPr>
        <p:spPr>
          <a:xfrm>
            <a:off x="407988" y="-873340"/>
            <a:ext cx="3527425" cy="873660"/>
          </a:xfrm>
          <a:prstGeom prst="rect">
            <a:avLst/>
          </a:prstGeom>
          <a:noFill/>
        </p:spPr>
        <p:txBody>
          <a:bodyPr wrap="square" lIns="180000" tIns="180000" rIns="180000" bIns="144000" rtlCol="0" anchor="b">
            <a:spAutoFit/>
          </a:bodyPr>
          <a:lstStyle/>
          <a:p>
            <a:pPr algn="l">
              <a:lnSpc>
                <a:spcPct val="110000"/>
              </a:lnSpc>
              <a:spcBef>
                <a:spcPts val="600"/>
              </a:spcBef>
              <a:spcAft>
                <a:spcPts val="600"/>
              </a:spcAft>
            </a:pPr>
            <a:r>
              <a:rPr lang="en-GB" sz="1100" dirty="0">
                <a:solidFill>
                  <a:schemeClr val="bg1"/>
                </a:solidFill>
                <a:highlight>
                  <a:srgbClr val="E30F59"/>
                </a:highlight>
              </a:rPr>
              <a:t>After inserting a new image: </a:t>
            </a:r>
            <a:br>
              <a:rPr lang="en-GB" sz="1100" dirty="0">
                <a:solidFill>
                  <a:schemeClr val="bg1"/>
                </a:solidFill>
                <a:highlight>
                  <a:srgbClr val="E30F59"/>
                </a:highlight>
              </a:rPr>
            </a:br>
            <a:r>
              <a:rPr lang="en-GB" sz="1100" dirty="0">
                <a:solidFill>
                  <a:schemeClr val="bg1"/>
                </a:solidFill>
                <a:highlight>
                  <a:srgbClr val="E30F59"/>
                </a:highlight>
              </a:rPr>
              <a:t>please right-click on the image and use: </a:t>
            </a:r>
            <a:br>
              <a:rPr lang="en-GB" sz="1100" dirty="0">
                <a:solidFill>
                  <a:schemeClr val="bg1"/>
                </a:solidFill>
                <a:highlight>
                  <a:srgbClr val="E30F59"/>
                </a:highlight>
              </a:rPr>
            </a:br>
            <a:r>
              <a:rPr lang="en-GB" sz="1100" dirty="0">
                <a:solidFill>
                  <a:schemeClr val="bg1"/>
                </a:solidFill>
                <a:highlight>
                  <a:srgbClr val="E30F59"/>
                </a:highlight>
              </a:rPr>
              <a:t>‘Set to Back’ or ‘In den </a:t>
            </a:r>
            <a:r>
              <a:rPr lang="en-GB" sz="1100" dirty="0" err="1">
                <a:solidFill>
                  <a:schemeClr val="bg1"/>
                </a:solidFill>
                <a:highlight>
                  <a:srgbClr val="E30F59"/>
                </a:highlight>
              </a:rPr>
              <a:t>Hintergrund</a:t>
            </a:r>
            <a:r>
              <a:rPr lang="en-GB" sz="1100" dirty="0">
                <a:solidFill>
                  <a:schemeClr val="bg1"/>
                </a:solidFill>
                <a:highlight>
                  <a:srgbClr val="E30F59"/>
                </a:highlight>
              </a:rPr>
              <a:t>’ </a:t>
            </a:r>
            <a:endParaRPr lang="en-US" sz="1100" dirty="0">
              <a:solidFill>
                <a:schemeClr val="bg1"/>
              </a:solidFill>
              <a:highlight>
                <a:srgbClr val="E30F59"/>
              </a:highlight>
            </a:endParaRPr>
          </a:p>
        </p:txBody>
      </p:sp>
      <p:sp>
        <p:nvSpPr>
          <p:cNvPr id="71" name="Textplatzhalter 7">
            <a:extLst>
              <a:ext uri="{FF2B5EF4-FFF2-40B4-BE49-F238E27FC236}">
                <a16:creationId xmlns:a16="http://schemas.microsoft.com/office/drawing/2014/main" id="{DEB31861-724F-495A-9665-1355AA3D7914}"/>
              </a:ext>
            </a:extLst>
          </p:cNvPr>
          <p:cNvSpPr>
            <a:spLocks noGrp="1"/>
          </p:cNvSpPr>
          <p:nvPr>
            <p:ph type="body" sz="quarter" idx="42" hasCustomPrompt="1"/>
          </p:nvPr>
        </p:nvSpPr>
        <p:spPr>
          <a:xfrm>
            <a:off x="4342861" y="6237288"/>
            <a:ext cx="5217181" cy="415655"/>
          </a:xfrm>
          <a:noFill/>
        </p:spPr>
        <p:txBody>
          <a:bodyPr lIns="90000" tIns="0" rIns="0" anchor="b"/>
          <a:lstStyle>
            <a:lvl1pPr>
              <a:lnSpc>
                <a:spcPct val="110000"/>
              </a:lnSpc>
              <a:spcBef>
                <a:spcPts val="0"/>
              </a:spcBef>
              <a:spcAft>
                <a:spcPts val="0"/>
              </a:spcAft>
              <a:defRPr sz="900">
                <a:solidFill>
                  <a:schemeClr val="tx1"/>
                </a:solidFill>
              </a:defRPr>
            </a:lvl1pPr>
            <a:lvl2pPr>
              <a:defRPr/>
            </a:lvl2pPr>
            <a:lvl3pPr>
              <a:defRPr/>
            </a:lvl3pPr>
            <a:lvl4pPr>
              <a:defRPr/>
            </a:lvl4pPr>
            <a:lvl5pPr>
              <a:defRPr/>
            </a:lvl5pPr>
          </a:lstStyle>
          <a:p>
            <a:pPr lvl="0"/>
            <a:r>
              <a:rPr lang="de-DE" dirty="0"/>
              <a:t>Insert </a:t>
            </a:r>
            <a:r>
              <a:rPr lang="de-DE" dirty="0" err="1"/>
              <a:t>your</a:t>
            </a:r>
            <a:r>
              <a:rPr lang="de-DE" dirty="0"/>
              <a:t> source, maximum 3 </a:t>
            </a:r>
            <a:r>
              <a:rPr lang="de-DE" dirty="0" err="1"/>
              <a:t>lines</a:t>
            </a:r>
            <a:endParaRPr lang="de-DE" dirty="0"/>
          </a:p>
        </p:txBody>
      </p:sp>
      <p:sp>
        <p:nvSpPr>
          <p:cNvPr id="72" name="Rechteck 71">
            <a:extLst>
              <a:ext uri="{FF2B5EF4-FFF2-40B4-BE49-F238E27FC236}">
                <a16:creationId xmlns:a16="http://schemas.microsoft.com/office/drawing/2014/main" id="{8A16B8AE-D404-42A2-B7B9-63D0F1B6A9A8}"/>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Tree>
    <p:extLst>
      <p:ext uri="{BB962C8B-B14F-4D97-AF65-F5344CB8AC3E}">
        <p14:creationId xmlns:p14="http://schemas.microsoft.com/office/powerpoint/2010/main" val="1400802581"/>
      </p:ext>
    </p:extLst>
  </p:cSld>
  <p:clrMapOvr>
    <a:masterClrMapping/>
  </p:clrMapOvr>
  <p:extLst>
    <p:ext uri="{DCECCB84-F9BA-43D5-87BE-67443E8EF086}">
      <p15:sldGuideLst xmlns:p15="http://schemas.microsoft.com/office/powerpoint/2012/main">
        <p15:guide id="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one image">
    <p:bg>
      <p:bgPr>
        <a:solidFill>
          <a:schemeClr val="bg1"/>
        </a:solidFill>
        <a:effectLst/>
      </p:bgPr>
    </p:bg>
    <p:spTree>
      <p:nvGrpSpPr>
        <p:cNvPr id="1" name=""/>
        <p:cNvGrpSpPr/>
        <p:nvPr/>
      </p:nvGrpSpPr>
      <p:grpSpPr>
        <a:xfrm>
          <a:off x="0" y="0"/>
          <a:ext cx="0" cy="0"/>
          <a:chOff x="0" y="0"/>
          <a:chExt cx="0" cy="0"/>
        </a:xfrm>
      </p:grpSpPr>
      <p:sp>
        <p:nvSpPr>
          <p:cNvPr id="55" name="Bildplatzhalter 54">
            <a:extLst>
              <a:ext uri="{FF2B5EF4-FFF2-40B4-BE49-F238E27FC236}">
                <a16:creationId xmlns:a16="http://schemas.microsoft.com/office/drawing/2014/main" id="{73E5D341-EFE6-47D3-8926-28B5200CAD55}"/>
              </a:ext>
            </a:extLst>
          </p:cNvPr>
          <p:cNvSpPr>
            <a:spLocks noGrp="1"/>
          </p:cNvSpPr>
          <p:nvPr>
            <p:ph type="pic" sz="quarter" idx="18" hasCustomPrompt="1"/>
          </p:nvPr>
        </p:nvSpPr>
        <p:spPr>
          <a:xfrm>
            <a:off x="4342864" y="-2"/>
            <a:ext cx="7440096" cy="6858002"/>
          </a:xfrm>
          <a:custGeom>
            <a:avLst/>
            <a:gdLst>
              <a:gd name="connsiteX0" fmla="*/ 6836035 w 7440096"/>
              <a:gd name="connsiteY0" fmla="*/ 6557665 h 6858002"/>
              <a:gd name="connsiteX1" fmla="*/ 6848957 w 7440096"/>
              <a:gd name="connsiteY1" fmla="*/ 6588939 h 6858002"/>
              <a:gd name="connsiteX2" fmla="*/ 6823233 w 7440096"/>
              <a:gd name="connsiteY2" fmla="*/ 6588939 h 6858002"/>
              <a:gd name="connsiteX3" fmla="*/ 5845306 w 7440096"/>
              <a:gd name="connsiteY3" fmla="*/ 6557665 h 6858002"/>
              <a:gd name="connsiteX4" fmla="*/ 5858148 w 7440096"/>
              <a:gd name="connsiteY4" fmla="*/ 6588939 h 6858002"/>
              <a:gd name="connsiteX5" fmla="*/ 5832503 w 7440096"/>
              <a:gd name="connsiteY5" fmla="*/ 6588939 h 6858002"/>
              <a:gd name="connsiteX6" fmla="*/ 6712883 w 7440096"/>
              <a:gd name="connsiteY6" fmla="*/ 6551998 h 6858002"/>
              <a:gd name="connsiteX7" fmla="*/ 6734009 w 7440096"/>
              <a:gd name="connsiteY7" fmla="*/ 6551998 h 6858002"/>
              <a:gd name="connsiteX8" fmla="*/ 6750657 w 7440096"/>
              <a:gd name="connsiteY8" fmla="*/ 6565792 h 6858002"/>
              <a:gd name="connsiteX9" fmla="*/ 6750657 w 7440096"/>
              <a:gd name="connsiteY9" fmla="*/ 6566069 h 6858002"/>
              <a:gd name="connsiteX10" fmla="*/ 6734406 w 7440096"/>
              <a:gd name="connsiteY10" fmla="*/ 6579704 h 6858002"/>
              <a:gd name="connsiteX11" fmla="*/ 6712883 w 7440096"/>
              <a:gd name="connsiteY11" fmla="*/ 6579744 h 6858002"/>
              <a:gd name="connsiteX12" fmla="*/ 6484693 w 7440096"/>
              <a:gd name="connsiteY12" fmla="*/ 6551998 h 6858002"/>
              <a:gd name="connsiteX13" fmla="*/ 6505779 w 7440096"/>
              <a:gd name="connsiteY13" fmla="*/ 6551998 h 6858002"/>
              <a:gd name="connsiteX14" fmla="*/ 6522467 w 7440096"/>
              <a:gd name="connsiteY14" fmla="*/ 6565792 h 6858002"/>
              <a:gd name="connsiteX15" fmla="*/ 6522467 w 7440096"/>
              <a:gd name="connsiteY15" fmla="*/ 6566069 h 6858002"/>
              <a:gd name="connsiteX16" fmla="*/ 6506215 w 7440096"/>
              <a:gd name="connsiteY16" fmla="*/ 6579704 h 6858002"/>
              <a:gd name="connsiteX17" fmla="*/ 6484693 w 7440096"/>
              <a:gd name="connsiteY17" fmla="*/ 6579744 h 6858002"/>
              <a:gd name="connsiteX18" fmla="*/ 5931557 w 7440096"/>
              <a:gd name="connsiteY18" fmla="*/ 6551998 h 6858002"/>
              <a:gd name="connsiteX19" fmla="*/ 5948164 w 7440096"/>
              <a:gd name="connsiteY19" fmla="*/ 6551998 h 6858002"/>
              <a:gd name="connsiteX20" fmla="*/ 5950927 w 7440096"/>
              <a:gd name="connsiteY20" fmla="*/ 6551998 h 6858002"/>
              <a:gd name="connsiteX21" fmla="*/ 5977258 w 7440096"/>
              <a:gd name="connsiteY21" fmla="*/ 6581091 h 6858002"/>
              <a:gd name="connsiteX22" fmla="*/ 5977258 w 7440096"/>
              <a:gd name="connsiteY22" fmla="*/ 6581369 h 6858002"/>
              <a:gd name="connsiteX23" fmla="*/ 5977242 w 7440096"/>
              <a:gd name="connsiteY23" fmla="*/ 6584344 h 6858002"/>
              <a:gd name="connsiteX24" fmla="*/ 5948164 w 7440096"/>
              <a:gd name="connsiteY24" fmla="*/ 6610185 h 6858002"/>
              <a:gd name="connsiteX25" fmla="*/ 5931557 w 7440096"/>
              <a:gd name="connsiteY25" fmla="*/ 6610185 h 6858002"/>
              <a:gd name="connsiteX26" fmla="*/ 5722234 w 7440096"/>
              <a:gd name="connsiteY26" fmla="*/ 6551998 h 6858002"/>
              <a:gd name="connsiteX27" fmla="*/ 5743162 w 7440096"/>
              <a:gd name="connsiteY27" fmla="*/ 6551998 h 6858002"/>
              <a:gd name="connsiteX28" fmla="*/ 5759850 w 7440096"/>
              <a:gd name="connsiteY28" fmla="*/ 6565792 h 6858002"/>
              <a:gd name="connsiteX29" fmla="*/ 5759850 w 7440096"/>
              <a:gd name="connsiteY29" fmla="*/ 6566069 h 6858002"/>
              <a:gd name="connsiteX30" fmla="*/ 5743559 w 7440096"/>
              <a:gd name="connsiteY30" fmla="*/ 6579704 h 6858002"/>
              <a:gd name="connsiteX31" fmla="*/ 5722234 w 7440096"/>
              <a:gd name="connsiteY31" fmla="*/ 6579744 h 6858002"/>
              <a:gd name="connsiteX32" fmla="*/ 5520997 w 7440096"/>
              <a:gd name="connsiteY32" fmla="*/ 6551998 h 6858002"/>
              <a:gd name="connsiteX33" fmla="*/ 5537407 w 7440096"/>
              <a:gd name="connsiteY33" fmla="*/ 6551998 h 6858002"/>
              <a:gd name="connsiteX34" fmla="*/ 5554650 w 7440096"/>
              <a:gd name="connsiteY34" fmla="*/ 6566624 h 6858002"/>
              <a:gd name="connsiteX35" fmla="*/ 5554650 w 7440096"/>
              <a:gd name="connsiteY35" fmla="*/ 6566901 h 6858002"/>
              <a:gd name="connsiteX36" fmla="*/ 5537843 w 7440096"/>
              <a:gd name="connsiteY36" fmla="*/ 6581488 h 6858002"/>
              <a:gd name="connsiteX37" fmla="*/ 5520997 w 7440096"/>
              <a:gd name="connsiteY37" fmla="*/ 6581488 h 6858002"/>
              <a:gd name="connsiteX38" fmla="*/ 6288409 w 7440096"/>
              <a:gd name="connsiteY38" fmla="*/ 6550769 h 6858002"/>
              <a:gd name="connsiteX39" fmla="*/ 6289296 w 7440096"/>
              <a:gd name="connsiteY39" fmla="*/ 6550785 h 6858002"/>
              <a:gd name="connsiteX40" fmla="*/ 6317621 w 7440096"/>
              <a:gd name="connsiteY40" fmla="*/ 6581091 h 6858002"/>
              <a:gd name="connsiteX41" fmla="*/ 6317621 w 7440096"/>
              <a:gd name="connsiteY41" fmla="*/ 6581368 h 6858002"/>
              <a:gd name="connsiteX42" fmla="*/ 6317645 w 7440096"/>
              <a:gd name="connsiteY42" fmla="*/ 6582661 h 6858002"/>
              <a:gd name="connsiteX43" fmla="*/ 6288686 w 7440096"/>
              <a:gd name="connsiteY43" fmla="*/ 6611413 h 6858002"/>
              <a:gd name="connsiteX44" fmla="*/ 6287759 w 7440096"/>
              <a:gd name="connsiteY44" fmla="*/ 6611396 h 6858002"/>
              <a:gd name="connsiteX45" fmla="*/ 6259434 w 7440096"/>
              <a:gd name="connsiteY45" fmla="*/ 6581091 h 6858002"/>
              <a:gd name="connsiteX46" fmla="*/ 6259434 w 7440096"/>
              <a:gd name="connsiteY46" fmla="*/ 6580813 h 6858002"/>
              <a:gd name="connsiteX47" fmla="*/ 6259410 w 7440096"/>
              <a:gd name="connsiteY47" fmla="*/ 6579561 h 6858002"/>
              <a:gd name="connsiteX48" fmla="*/ 6288409 w 7440096"/>
              <a:gd name="connsiteY48" fmla="*/ 6550769 h 6858002"/>
              <a:gd name="connsiteX49" fmla="*/ 7086779 w 7440096"/>
              <a:gd name="connsiteY49" fmla="*/ 6532853 h 6858002"/>
              <a:gd name="connsiteX50" fmla="*/ 7086779 w 7440096"/>
              <a:gd name="connsiteY50" fmla="*/ 6629330 h 6858002"/>
              <a:gd name="connsiteX51" fmla="*/ 7156105 w 7440096"/>
              <a:gd name="connsiteY51" fmla="*/ 6629330 h 6858002"/>
              <a:gd name="connsiteX52" fmla="*/ 7156105 w 7440096"/>
              <a:gd name="connsiteY52" fmla="*/ 6610026 h 6858002"/>
              <a:gd name="connsiteX53" fmla="*/ 7108025 w 7440096"/>
              <a:gd name="connsiteY53" fmla="*/ 6610026 h 6858002"/>
              <a:gd name="connsiteX54" fmla="*/ 7108025 w 7440096"/>
              <a:gd name="connsiteY54" fmla="*/ 6532853 h 6858002"/>
              <a:gd name="connsiteX55" fmla="*/ 6993434 w 7440096"/>
              <a:gd name="connsiteY55" fmla="*/ 6532853 h 6858002"/>
              <a:gd name="connsiteX56" fmla="*/ 6993434 w 7440096"/>
              <a:gd name="connsiteY56" fmla="*/ 6629330 h 6858002"/>
              <a:gd name="connsiteX57" fmla="*/ 7066803 w 7440096"/>
              <a:gd name="connsiteY57" fmla="*/ 6629330 h 6858002"/>
              <a:gd name="connsiteX58" fmla="*/ 7066803 w 7440096"/>
              <a:gd name="connsiteY58" fmla="*/ 6610462 h 6858002"/>
              <a:gd name="connsiteX59" fmla="*/ 7014402 w 7440096"/>
              <a:gd name="connsiteY59" fmla="*/ 6610462 h 6858002"/>
              <a:gd name="connsiteX60" fmla="*/ 7014402 w 7440096"/>
              <a:gd name="connsiteY60" fmla="*/ 6590168 h 6858002"/>
              <a:gd name="connsiteX61" fmla="*/ 7059906 w 7440096"/>
              <a:gd name="connsiteY61" fmla="*/ 6590168 h 6858002"/>
              <a:gd name="connsiteX62" fmla="*/ 7059906 w 7440096"/>
              <a:gd name="connsiteY62" fmla="*/ 6571301 h 6858002"/>
              <a:gd name="connsiteX63" fmla="*/ 7014402 w 7440096"/>
              <a:gd name="connsiteY63" fmla="*/ 6571301 h 6858002"/>
              <a:gd name="connsiteX64" fmla="*/ 7014402 w 7440096"/>
              <a:gd name="connsiteY64" fmla="*/ 6551720 h 6858002"/>
              <a:gd name="connsiteX65" fmla="*/ 7066248 w 7440096"/>
              <a:gd name="connsiteY65" fmla="*/ 6551720 h 6858002"/>
              <a:gd name="connsiteX66" fmla="*/ 7066248 w 7440096"/>
              <a:gd name="connsiteY66" fmla="*/ 6532853 h 6858002"/>
              <a:gd name="connsiteX67" fmla="*/ 6883084 w 7440096"/>
              <a:gd name="connsiteY67" fmla="*/ 6532853 h 6858002"/>
              <a:gd name="connsiteX68" fmla="*/ 6922087 w 7440096"/>
              <a:gd name="connsiteY68" fmla="*/ 6630043 h 6858002"/>
              <a:gd name="connsiteX69" fmla="*/ 6940835 w 7440096"/>
              <a:gd name="connsiteY69" fmla="*/ 6630043 h 6858002"/>
              <a:gd name="connsiteX70" fmla="*/ 6979838 w 7440096"/>
              <a:gd name="connsiteY70" fmla="*/ 6532853 h 6858002"/>
              <a:gd name="connsiteX71" fmla="*/ 6956968 w 7440096"/>
              <a:gd name="connsiteY71" fmla="*/ 6532853 h 6858002"/>
              <a:gd name="connsiteX72" fmla="*/ 6931759 w 7440096"/>
              <a:gd name="connsiteY72" fmla="*/ 6600791 h 6858002"/>
              <a:gd name="connsiteX73" fmla="*/ 6906510 w 7440096"/>
              <a:gd name="connsiteY73" fmla="*/ 6532853 h 6858002"/>
              <a:gd name="connsiteX74" fmla="*/ 6691677 w 7440096"/>
              <a:gd name="connsiteY74" fmla="*/ 6532853 h 6858002"/>
              <a:gd name="connsiteX75" fmla="*/ 6691677 w 7440096"/>
              <a:gd name="connsiteY75" fmla="*/ 6629448 h 6858002"/>
              <a:gd name="connsiteX76" fmla="*/ 6712883 w 7440096"/>
              <a:gd name="connsiteY76" fmla="*/ 6629448 h 6858002"/>
              <a:gd name="connsiteX77" fmla="*/ 6712883 w 7440096"/>
              <a:gd name="connsiteY77" fmla="*/ 6598571 h 6858002"/>
              <a:gd name="connsiteX78" fmla="*/ 6729570 w 7440096"/>
              <a:gd name="connsiteY78" fmla="*/ 6598571 h 6858002"/>
              <a:gd name="connsiteX79" fmla="*/ 6750261 w 7440096"/>
              <a:gd name="connsiteY79" fmla="*/ 6629330 h 6858002"/>
              <a:gd name="connsiteX80" fmla="*/ 6775073 w 7440096"/>
              <a:gd name="connsiteY80" fmla="*/ 6629330 h 6858002"/>
              <a:gd name="connsiteX81" fmla="*/ 6751489 w 7440096"/>
              <a:gd name="connsiteY81" fmla="*/ 6594885 h 6858002"/>
              <a:gd name="connsiteX82" fmla="*/ 6772180 w 7440096"/>
              <a:gd name="connsiteY82" fmla="*/ 6564959 h 6858002"/>
              <a:gd name="connsiteX83" fmla="*/ 6772180 w 7440096"/>
              <a:gd name="connsiteY83" fmla="*/ 6564682 h 6858002"/>
              <a:gd name="connsiteX84" fmla="*/ 6763896 w 7440096"/>
              <a:gd name="connsiteY84" fmla="*/ 6542644 h 6858002"/>
              <a:gd name="connsiteX85" fmla="*/ 6735793 w 7440096"/>
              <a:gd name="connsiteY85" fmla="*/ 6532853 h 6858002"/>
              <a:gd name="connsiteX86" fmla="*/ 6597539 w 7440096"/>
              <a:gd name="connsiteY86" fmla="*/ 6532853 h 6858002"/>
              <a:gd name="connsiteX87" fmla="*/ 6597539 w 7440096"/>
              <a:gd name="connsiteY87" fmla="*/ 6552434 h 6858002"/>
              <a:gd name="connsiteX88" fmla="*/ 6626910 w 7440096"/>
              <a:gd name="connsiteY88" fmla="*/ 6552434 h 6858002"/>
              <a:gd name="connsiteX89" fmla="*/ 6626910 w 7440096"/>
              <a:gd name="connsiteY89" fmla="*/ 6629330 h 6858002"/>
              <a:gd name="connsiteX90" fmla="*/ 6648116 w 7440096"/>
              <a:gd name="connsiteY90" fmla="*/ 6629330 h 6858002"/>
              <a:gd name="connsiteX91" fmla="*/ 6648116 w 7440096"/>
              <a:gd name="connsiteY91" fmla="*/ 6552434 h 6858002"/>
              <a:gd name="connsiteX92" fmla="*/ 6677487 w 7440096"/>
              <a:gd name="connsiteY92" fmla="*/ 6552434 h 6858002"/>
              <a:gd name="connsiteX93" fmla="*/ 6677487 w 7440096"/>
              <a:gd name="connsiteY93" fmla="*/ 6532853 h 6858002"/>
              <a:gd name="connsiteX94" fmla="*/ 6463447 w 7440096"/>
              <a:gd name="connsiteY94" fmla="*/ 6532853 h 6858002"/>
              <a:gd name="connsiteX95" fmla="*/ 6463447 w 7440096"/>
              <a:gd name="connsiteY95" fmla="*/ 6629448 h 6858002"/>
              <a:gd name="connsiteX96" fmla="*/ 6484613 w 7440096"/>
              <a:gd name="connsiteY96" fmla="*/ 6629448 h 6858002"/>
              <a:gd name="connsiteX97" fmla="*/ 6484613 w 7440096"/>
              <a:gd name="connsiteY97" fmla="*/ 6598571 h 6858002"/>
              <a:gd name="connsiteX98" fmla="*/ 6501300 w 7440096"/>
              <a:gd name="connsiteY98" fmla="*/ 6598571 h 6858002"/>
              <a:gd name="connsiteX99" fmla="*/ 6521872 w 7440096"/>
              <a:gd name="connsiteY99" fmla="*/ 6629330 h 6858002"/>
              <a:gd name="connsiteX100" fmla="*/ 6546685 w 7440096"/>
              <a:gd name="connsiteY100" fmla="*/ 6629330 h 6858002"/>
              <a:gd name="connsiteX101" fmla="*/ 6523299 w 7440096"/>
              <a:gd name="connsiteY101" fmla="*/ 6594885 h 6858002"/>
              <a:gd name="connsiteX102" fmla="*/ 6543950 w 7440096"/>
              <a:gd name="connsiteY102" fmla="*/ 6564959 h 6858002"/>
              <a:gd name="connsiteX103" fmla="*/ 6543950 w 7440096"/>
              <a:gd name="connsiteY103" fmla="*/ 6564682 h 6858002"/>
              <a:gd name="connsiteX104" fmla="*/ 6535705 w 7440096"/>
              <a:gd name="connsiteY104" fmla="*/ 6542644 h 6858002"/>
              <a:gd name="connsiteX105" fmla="*/ 6507563 w 7440096"/>
              <a:gd name="connsiteY105" fmla="*/ 6532853 h 6858002"/>
              <a:gd name="connsiteX106" fmla="*/ 6356863 w 7440096"/>
              <a:gd name="connsiteY106" fmla="*/ 6532853 h 6858002"/>
              <a:gd name="connsiteX107" fmla="*/ 6356863 w 7440096"/>
              <a:gd name="connsiteY107" fmla="*/ 6587988 h 6858002"/>
              <a:gd name="connsiteX108" fmla="*/ 6398601 w 7440096"/>
              <a:gd name="connsiteY108" fmla="*/ 6630875 h 6858002"/>
              <a:gd name="connsiteX109" fmla="*/ 6440934 w 7440096"/>
              <a:gd name="connsiteY109" fmla="*/ 6587274 h 6858002"/>
              <a:gd name="connsiteX110" fmla="*/ 6440934 w 7440096"/>
              <a:gd name="connsiteY110" fmla="*/ 6532853 h 6858002"/>
              <a:gd name="connsiteX111" fmla="*/ 6419688 w 7440096"/>
              <a:gd name="connsiteY111" fmla="*/ 6532853 h 6858002"/>
              <a:gd name="connsiteX112" fmla="*/ 6419688 w 7440096"/>
              <a:gd name="connsiteY112" fmla="*/ 6588028 h 6858002"/>
              <a:gd name="connsiteX113" fmla="*/ 6398878 w 7440096"/>
              <a:gd name="connsiteY113" fmla="*/ 6611215 h 6858002"/>
              <a:gd name="connsiteX114" fmla="*/ 6378069 w 7440096"/>
              <a:gd name="connsiteY114" fmla="*/ 6587433 h 6858002"/>
              <a:gd name="connsiteX115" fmla="*/ 6378069 w 7440096"/>
              <a:gd name="connsiteY115" fmla="*/ 6532853 h 6858002"/>
              <a:gd name="connsiteX116" fmla="*/ 6141435 w 7440096"/>
              <a:gd name="connsiteY116" fmla="*/ 6532853 h 6858002"/>
              <a:gd name="connsiteX117" fmla="*/ 6178535 w 7440096"/>
              <a:gd name="connsiteY117" fmla="*/ 6591278 h 6858002"/>
              <a:gd name="connsiteX118" fmla="*/ 6178535 w 7440096"/>
              <a:gd name="connsiteY118" fmla="*/ 6629330 h 6858002"/>
              <a:gd name="connsiteX119" fmla="*/ 6199741 w 7440096"/>
              <a:gd name="connsiteY119" fmla="*/ 6629330 h 6858002"/>
              <a:gd name="connsiteX120" fmla="*/ 6199741 w 7440096"/>
              <a:gd name="connsiteY120" fmla="*/ 6590882 h 6858002"/>
              <a:gd name="connsiteX121" fmla="*/ 6236842 w 7440096"/>
              <a:gd name="connsiteY121" fmla="*/ 6532853 h 6858002"/>
              <a:gd name="connsiteX122" fmla="*/ 6212703 w 7440096"/>
              <a:gd name="connsiteY122" fmla="*/ 6532853 h 6858002"/>
              <a:gd name="connsiteX123" fmla="*/ 6189198 w 7440096"/>
              <a:gd name="connsiteY123" fmla="*/ 6571578 h 6858002"/>
              <a:gd name="connsiteX124" fmla="*/ 6166169 w 7440096"/>
              <a:gd name="connsiteY124" fmla="*/ 6532853 h 6858002"/>
              <a:gd name="connsiteX125" fmla="*/ 6017649 w 7440096"/>
              <a:gd name="connsiteY125" fmla="*/ 6532853 h 6858002"/>
              <a:gd name="connsiteX126" fmla="*/ 6017649 w 7440096"/>
              <a:gd name="connsiteY126" fmla="*/ 6629330 h 6858002"/>
              <a:gd name="connsiteX127" fmla="*/ 6091097 w 7440096"/>
              <a:gd name="connsiteY127" fmla="*/ 6629330 h 6858002"/>
              <a:gd name="connsiteX128" fmla="*/ 6091097 w 7440096"/>
              <a:gd name="connsiteY128" fmla="*/ 6610462 h 6858002"/>
              <a:gd name="connsiteX129" fmla="*/ 6038736 w 7440096"/>
              <a:gd name="connsiteY129" fmla="*/ 6610462 h 6858002"/>
              <a:gd name="connsiteX130" fmla="*/ 6038736 w 7440096"/>
              <a:gd name="connsiteY130" fmla="*/ 6590168 h 6858002"/>
              <a:gd name="connsiteX131" fmla="*/ 6084359 w 7440096"/>
              <a:gd name="connsiteY131" fmla="*/ 6590168 h 6858002"/>
              <a:gd name="connsiteX132" fmla="*/ 6084359 w 7440096"/>
              <a:gd name="connsiteY132" fmla="*/ 6571301 h 6858002"/>
              <a:gd name="connsiteX133" fmla="*/ 6038895 w 7440096"/>
              <a:gd name="connsiteY133" fmla="*/ 6571301 h 6858002"/>
              <a:gd name="connsiteX134" fmla="*/ 6038895 w 7440096"/>
              <a:gd name="connsiteY134" fmla="*/ 6551720 h 6858002"/>
              <a:gd name="connsiteX135" fmla="*/ 6090423 w 7440096"/>
              <a:gd name="connsiteY135" fmla="*/ 6551720 h 6858002"/>
              <a:gd name="connsiteX136" fmla="*/ 6090423 w 7440096"/>
              <a:gd name="connsiteY136" fmla="*/ 6532853 h 6858002"/>
              <a:gd name="connsiteX137" fmla="*/ 5910351 w 7440096"/>
              <a:gd name="connsiteY137" fmla="*/ 6532853 h 6858002"/>
              <a:gd name="connsiteX138" fmla="*/ 5910549 w 7440096"/>
              <a:gd name="connsiteY138" fmla="*/ 6629330 h 6858002"/>
              <a:gd name="connsiteX139" fmla="*/ 5948164 w 7440096"/>
              <a:gd name="connsiteY139" fmla="*/ 6629330 h 6858002"/>
              <a:gd name="connsiteX140" fmla="*/ 5999454 w 7440096"/>
              <a:gd name="connsiteY140" fmla="*/ 6581091 h 6858002"/>
              <a:gd name="connsiteX141" fmla="*/ 5999454 w 7440096"/>
              <a:gd name="connsiteY141" fmla="*/ 6580814 h 6858002"/>
              <a:gd name="connsiteX142" fmla="*/ 5948164 w 7440096"/>
              <a:gd name="connsiteY142" fmla="*/ 6532853 h 6858002"/>
              <a:gd name="connsiteX143" fmla="*/ 5700830 w 7440096"/>
              <a:gd name="connsiteY143" fmla="*/ 6532853 h 6858002"/>
              <a:gd name="connsiteX144" fmla="*/ 5700830 w 7440096"/>
              <a:gd name="connsiteY144" fmla="*/ 6629448 h 6858002"/>
              <a:gd name="connsiteX145" fmla="*/ 5722234 w 7440096"/>
              <a:gd name="connsiteY145" fmla="*/ 6629448 h 6858002"/>
              <a:gd name="connsiteX146" fmla="*/ 5722234 w 7440096"/>
              <a:gd name="connsiteY146" fmla="*/ 6598571 h 6858002"/>
              <a:gd name="connsiteX147" fmla="*/ 5738763 w 7440096"/>
              <a:gd name="connsiteY147" fmla="*/ 6598571 h 6858002"/>
              <a:gd name="connsiteX148" fmla="*/ 5759414 w 7440096"/>
              <a:gd name="connsiteY148" fmla="*/ 6629330 h 6858002"/>
              <a:gd name="connsiteX149" fmla="*/ 5784226 w 7440096"/>
              <a:gd name="connsiteY149" fmla="*/ 6629330 h 6858002"/>
              <a:gd name="connsiteX150" fmla="*/ 5760682 w 7440096"/>
              <a:gd name="connsiteY150" fmla="*/ 6594885 h 6858002"/>
              <a:gd name="connsiteX151" fmla="*/ 5781333 w 7440096"/>
              <a:gd name="connsiteY151" fmla="*/ 6564959 h 6858002"/>
              <a:gd name="connsiteX152" fmla="*/ 5781333 w 7440096"/>
              <a:gd name="connsiteY152" fmla="*/ 6564682 h 6858002"/>
              <a:gd name="connsiteX153" fmla="*/ 5773088 w 7440096"/>
              <a:gd name="connsiteY153" fmla="*/ 6542644 h 6858002"/>
              <a:gd name="connsiteX154" fmla="*/ 5744946 w 7440096"/>
              <a:gd name="connsiteY154" fmla="*/ 6532853 h 6858002"/>
              <a:gd name="connsiteX155" fmla="*/ 5499791 w 7440096"/>
              <a:gd name="connsiteY155" fmla="*/ 6532853 h 6858002"/>
              <a:gd name="connsiteX156" fmla="*/ 5499791 w 7440096"/>
              <a:gd name="connsiteY156" fmla="*/ 6629330 h 6858002"/>
              <a:gd name="connsiteX157" fmla="*/ 5520997 w 7440096"/>
              <a:gd name="connsiteY157" fmla="*/ 6629330 h 6858002"/>
              <a:gd name="connsiteX158" fmla="*/ 5520997 w 7440096"/>
              <a:gd name="connsiteY158" fmla="*/ 6600395 h 6858002"/>
              <a:gd name="connsiteX159" fmla="*/ 5537130 w 7440096"/>
              <a:gd name="connsiteY159" fmla="*/ 6600395 h 6858002"/>
              <a:gd name="connsiteX160" fmla="*/ 5576133 w 7440096"/>
              <a:gd name="connsiteY160" fmla="*/ 6566465 h 6858002"/>
              <a:gd name="connsiteX161" fmla="*/ 5576133 w 7440096"/>
              <a:gd name="connsiteY161" fmla="*/ 6566188 h 6858002"/>
              <a:gd name="connsiteX162" fmla="*/ 5539191 w 7440096"/>
              <a:gd name="connsiteY162" fmla="*/ 6532853 h 6858002"/>
              <a:gd name="connsiteX163" fmla="*/ 5393246 w 7440096"/>
              <a:gd name="connsiteY163" fmla="*/ 6532853 h 6858002"/>
              <a:gd name="connsiteX164" fmla="*/ 5393246 w 7440096"/>
              <a:gd name="connsiteY164" fmla="*/ 6587988 h 6858002"/>
              <a:gd name="connsiteX165" fmla="*/ 5435023 w 7440096"/>
              <a:gd name="connsiteY165" fmla="*/ 6630875 h 6858002"/>
              <a:gd name="connsiteX166" fmla="*/ 5477317 w 7440096"/>
              <a:gd name="connsiteY166" fmla="*/ 6587274 h 6858002"/>
              <a:gd name="connsiteX167" fmla="*/ 5477317 w 7440096"/>
              <a:gd name="connsiteY167" fmla="*/ 6532853 h 6858002"/>
              <a:gd name="connsiteX168" fmla="*/ 5456111 w 7440096"/>
              <a:gd name="connsiteY168" fmla="*/ 6532853 h 6858002"/>
              <a:gd name="connsiteX169" fmla="*/ 5456111 w 7440096"/>
              <a:gd name="connsiteY169" fmla="*/ 6588028 h 6858002"/>
              <a:gd name="connsiteX170" fmla="*/ 5435301 w 7440096"/>
              <a:gd name="connsiteY170" fmla="*/ 6611215 h 6858002"/>
              <a:gd name="connsiteX171" fmla="*/ 5414492 w 7440096"/>
              <a:gd name="connsiteY171" fmla="*/ 6587433 h 6858002"/>
              <a:gd name="connsiteX172" fmla="*/ 5414492 w 7440096"/>
              <a:gd name="connsiteY172" fmla="*/ 6532853 h 6858002"/>
              <a:gd name="connsiteX173" fmla="*/ 6826641 w 7440096"/>
              <a:gd name="connsiteY173" fmla="*/ 6532139 h 6858002"/>
              <a:gd name="connsiteX174" fmla="*/ 6785300 w 7440096"/>
              <a:gd name="connsiteY174" fmla="*/ 6629329 h 6858002"/>
              <a:gd name="connsiteX175" fmla="*/ 6806942 w 7440096"/>
              <a:gd name="connsiteY175" fmla="*/ 6629329 h 6858002"/>
              <a:gd name="connsiteX176" fmla="*/ 6815741 w 7440096"/>
              <a:gd name="connsiteY176" fmla="*/ 6607687 h 6858002"/>
              <a:gd name="connsiteX177" fmla="*/ 6856567 w 7440096"/>
              <a:gd name="connsiteY177" fmla="*/ 6607687 h 6858002"/>
              <a:gd name="connsiteX178" fmla="*/ 6865367 w 7440096"/>
              <a:gd name="connsiteY178" fmla="*/ 6629329 h 6858002"/>
              <a:gd name="connsiteX179" fmla="*/ 6887563 w 7440096"/>
              <a:gd name="connsiteY179" fmla="*/ 6629329 h 6858002"/>
              <a:gd name="connsiteX180" fmla="*/ 6846222 w 7440096"/>
              <a:gd name="connsiteY180" fmla="*/ 6532139 h 6858002"/>
              <a:gd name="connsiteX181" fmla="*/ 5835793 w 7440096"/>
              <a:gd name="connsiteY181" fmla="*/ 6532139 h 6858002"/>
              <a:gd name="connsiteX182" fmla="*/ 5794452 w 7440096"/>
              <a:gd name="connsiteY182" fmla="*/ 6629329 h 6858002"/>
              <a:gd name="connsiteX183" fmla="*/ 5816094 w 7440096"/>
              <a:gd name="connsiteY183" fmla="*/ 6629329 h 6858002"/>
              <a:gd name="connsiteX184" fmla="*/ 5824933 w 7440096"/>
              <a:gd name="connsiteY184" fmla="*/ 6607687 h 6858002"/>
              <a:gd name="connsiteX185" fmla="*/ 5865719 w 7440096"/>
              <a:gd name="connsiteY185" fmla="*/ 6607687 h 6858002"/>
              <a:gd name="connsiteX186" fmla="*/ 5874439 w 7440096"/>
              <a:gd name="connsiteY186" fmla="*/ 6629329 h 6858002"/>
              <a:gd name="connsiteX187" fmla="*/ 5896636 w 7440096"/>
              <a:gd name="connsiteY187" fmla="*/ 6629329 h 6858002"/>
              <a:gd name="connsiteX188" fmla="*/ 5855374 w 7440096"/>
              <a:gd name="connsiteY188" fmla="*/ 6532139 h 6858002"/>
              <a:gd name="connsiteX189" fmla="*/ 7204661 w 7440096"/>
              <a:gd name="connsiteY189" fmla="*/ 6531466 h 6858002"/>
              <a:gd name="connsiteX190" fmla="*/ 7170850 w 7440096"/>
              <a:gd name="connsiteY190" fmla="*/ 6560559 h 6858002"/>
              <a:gd name="connsiteX191" fmla="*/ 7170850 w 7440096"/>
              <a:gd name="connsiteY191" fmla="*/ 6560797 h 6858002"/>
              <a:gd name="connsiteX192" fmla="*/ 7202837 w 7440096"/>
              <a:gd name="connsiteY192" fmla="*/ 6590287 h 6858002"/>
              <a:gd name="connsiteX193" fmla="*/ 7222260 w 7440096"/>
              <a:gd name="connsiteY193" fmla="*/ 6602534 h 6858002"/>
              <a:gd name="connsiteX194" fmla="*/ 7222260 w 7440096"/>
              <a:gd name="connsiteY194" fmla="*/ 6603010 h 6858002"/>
              <a:gd name="connsiteX195" fmla="*/ 7208347 w 7440096"/>
              <a:gd name="connsiteY195" fmla="*/ 6612126 h 6858002"/>
              <a:gd name="connsiteX196" fmla="*/ 7179531 w 7440096"/>
              <a:gd name="connsiteY196" fmla="*/ 6600236 h 6858002"/>
              <a:gd name="connsiteX197" fmla="*/ 7167005 w 7440096"/>
              <a:gd name="connsiteY197" fmla="*/ 6615258 h 6858002"/>
              <a:gd name="connsiteX198" fmla="*/ 7207832 w 7440096"/>
              <a:gd name="connsiteY198" fmla="*/ 6630756 h 6858002"/>
              <a:gd name="connsiteX199" fmla="*/ 7243228 w 7440096"/>
              <a:gd name="connsiteY199" fmla="*/ 6600830 h 6858002"/>
              <a:gd name="connsiteX200" fmla="*/ 7243228 w 7440096"/>
              <a:gd name="connsiteY200" fmla="*/ 6600552 h 6858002"/>
              <a:gd name="connsiteX201" fmla="*/ 7212628 w 7440096"/>
              <a:gd name="connsiteY201" fmla="*/ 6571618 h 6858002"/>
              <a:gd name="connsiteX202" fmla="*/ 7191818 w 7440096"/>
              <a:gd name="connsiteY202" fmla="*/ 6558934 h 6858002"/>
              <a:gd name="connsiteX203" fmla="*/ 7191818 w 7440096"/>
              <a:gd name="connsiteY203" fmla="*/ 6558458 h 6858002"/>
              <a:gd name="connsiteX204" fmla="*/ 7204225 w 7440096"/>
              <a:gd name="connsiteY204" fmla="*/ 6550055 h 6858002"/>
              <a:gd name="connsiteX205" fmla="*/ 7229315 w 7440096"/>
              <a:gd name="connsiteY205" fmla="*/ 6559568 h 6858002"/>
              <a:gd name="connsiteX206" fmla="*/ 7240335 w 7440096"/>
              <a:gd name="connsiteY206" fmla="*/ 6543713 h 6858002"/>
              <a:gd name="connsiteX207" fmla="*/ 7204661 w 7440096"/>
              <a:gd name="connsiteY207" fmla="*/ 6531466 h 6858002"/>
              <a:gd name="connsiteX208" fmla="*/ 5636762 w 7440096"/>
              <a:gd name="connsiteY208" fmla="*/ 6531178 h 6858002"/>
              <a:gd name="connsiteX209" fmla="*/ 5587666 w 7440096"/>
              <a:gd name="connsiteY209" fmla="*/ 6581090 h 6858002"/>
              <a:gd name="connsiteX210" fmla="*/ 5587666 w 7440096"/>
              <a:gd name="connsiteY210" fmla="*/ 6581368 h 6858002"/>
              <a:gd name="connsiteX211" fmla="*/ 5638401 w 7440096"/>
              <a:gd name="connsiteY211" fmla="*/ 6630993 h 6858002"/>
              <a:gd name="connsiteX212" fmla="*/ 5679624 w 7440096"/>
              <a:gd name="connsiteY212" fmla="*/ 6615693 h 6858002"/>
              <a:gd name="connsiteX213" fmla="*/ 5679624 w 7440096"/>
              <a:gd name="connsiteY213" fmla="*/ 6573797 h 6858002"/>
              <a:gd name="connsiteX214" fmla="*/ 5637688 w 7440096"/>
              <a:gd name="connsiteY214" fmla="*/ 6573797 h 6858002"/>
              <a:gd name="connsiteX215" fmla="*/ 5637688 w 7440096"/>
              <a:gd name="connsiteY215" fmla="*/ 6592110 h 6858002"/>
              <a:gd name="connsiteX216" fmla="*/ 5658854 w 7440096"/>
              <a:gd name="connsiteY216" fmla="*/ 6592110 h 6858002"/>
              <a:gd name="connsiteX217" fmla="*/ 5658854 w 7440096"/>
              <a:gd name="connsiteY217" fmla="*/ 6605903 h 6858002"/>
              <a:gd name="connsiteX218" fmla="*/ 5639035 w 7440096"/>
              <a:gd name="connsiteY218" fmla="*/ 6611690 h 6858002"/>
              <a:gd name="connsiteX219" fmla="*/ 5609823 w 7440096"/>
              <a:gd name="connsiteY219" fmla="*/ 6581090 h 6858002"/>
              <a:gd name="connsiteX220" fmla="*/ 5609823 w 7440096"/>
              <a:gd name="connsiteY220" fmla="*/ 6580813 h 6858002"/>
              <a:gd name="connsiteX221" fmla="*/ 5637569 w 7440096"/>
              <a:gd name="connsiteY221" fmla="*/ 6550768 h 6858002"/>
              <a:gd name="connsiteX222" fmla="*/ 5662778 w 7440096"/>
              <a:gd name="connsiteY222" fmla="*/ 6560559 h 6858002"/>
              <a:gd name="connsiteX223" fmla="*/ 5676175 w 7440096"/>
              <a:gd name="connsiteY223" fmla="*/ 6544426 h 6858002"/>
              <a:gd name="connsiteX224" fmla="*/ 5638243 w 7440096"/>
              <a:gd name="connsiteY224" fmla="*/ 6531188 h 6858002"/>
              <a:gd name="connsiteX225" fmla="*/ 5636762 w 7440096"/>
              <a:gd name="connsiteY225" fmla="*/ 6531178 h 6858002"/>
              <a:gd name="connsiteX226" fmla="*/ 6287156 w 7440096"/>
              <a:gd name="connsiteY226" fmla="*/ 6531165 h 6858002"/>
              <a:gd name="connsiteX227" fmla="*/ 6237277 w 7440096"/>
              <a:gd name="connsiteY227" fmla="*/ 6581091 h 6858002"/>
              <a:gd name="connsiteX228" fmla="*/ 6237277 w 7440096"/>
              <a:gd name="connsiteY228" fmla="*/ 6581368 h 6858002"/>
              <a:gd name="connsiteX229" fmla="*/ 6288289 w 7440096"/>
              <a:gd name="connsiteY229" fmla="*/ 6630993 h 6858002"/>
              <a:gd name="connsiteX230" fmla="*/ 6289943 w 7440096"/>
              <a:gd name="connsiteY230" fmla="*/ 6631020 h 6858002"/>
              <a:gd name="connsiteX231" fmla="*/ 6339818 w 7440096"/>
              <a:gd name="connsiteY231" fmla="*/ 6581091 h 6858002"/>
              <a:gd name="connsiteX232" fmla="*/ 6339818 w 7440096"/>
              <a:gd name="connsiteY232" fmla="*/ 6580813 h 6858002"/>
              <a:gd name="connsiteX233" fmla="*/ 6288686 w 7440096"/>
              <a:gd name="connsiteY233" fmla="*/ 6531188 h 6858002"/>
              <a:gd name="connsiteX234" fmla="*/ 6287156 w 7440096"/>
              <a:gd name="connsiteY234" fmla="*/ 6531165 h 6858002"/>
              <a:gd name="connsiteX235" fmla="*/ 3923249 w 7440096"/>
              <a:gd name="connsiteY235" fmla="*/ 0 h 6858002"/>
              <a:gd name="connsiteX236" fmla="*/ 4458236 w 7440096"/>
              <a:gd name="connsiteY236" fmla="*/ 0 h 6858002"/>
              <a:gd name="connsiteX237" fmla="*/ 4458236 w 7440096"/>
              <a:gd name="connsiteY237" fmla="*/ 2 h 6858002"/>
              <a:gd name="connsiteX238" fmla="*/ 7440096 w 7440096"/>
              <a:gd name="connsiteY238" fmla="*/ 2 h 6858002"/>
              <a:gd name="connsiteX239" fmla="*/ 7440096 w 7440096"/>
              <a:gd name="connsiteY239" fmla="*/ 6858000 h 6858002"/>
              <a:gd name="connsiteX240" fmla="*/ 4458236 w 7440096"/>
              <a:gd name="connsiteY240" fmla="*/ 6858000 h 6858002"/>
              <a:gd name="connsiteX241" fmla="*/ 4458236 w 7440096"/>
              <a:gd name="connsiteY241" fmla="*/ 6858002 h 6858002"/>
              <a:gd name="connsiteX242" fmla="*/ 3923249 w 7440096"/>
              <a:gd name="connsiteY242" fmla="*/ 6858002 h 6858002"/>
              <a:gd name="connsiteX243" fmla="*/ 0 w 7440096"/>
              <a:gd name="connsiteY243" fmla="*/ 0 h 6858002"/>
              <a:gd name="connsiteX244" fmla="*/ 3481923 w 7440096"/>
              <a:gd name="connsiteY244" fmla="*/ 0 h 6858002"/>
              <a:gd name="connsiteX245" fmla="*/ 3481923 w 7440096"/>
              <a:gd name="connsiteY245" fmla="*/ 2 h 6858002"/>
              <a:gd name="connsiteX246" fmla="*/ 3516849 w 7440096"/>
              <a:gd name="connsiteY246" fmla="*/ 2 h 6858002"/>
              <a:gd name="connsiteX247" fmla="*/ 3516849 w 7440096"/>
              <a:gd name="connsiteY247" fmla="*/ 6858002 h 6858002"/>
              <a:gd name="connsiteX248" fmla="*/ 3286661 w 7440096"/>
              <a:gd name="connsiteY248" fmla="*/ 6858002 h 6858002"/>
              <a:gd name="connsiteX249" fmla="*/ 3286661 w 7440096"/>
              <a:gd name="connsiteY249" fmla="*/ 6857999 h 6858002"/>
              <a:gd name="connsiteX250" fmla="*/ 0 w 7440096"/>
              <a:gd name="connsiteY250" fmla="*/ 6857999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Lst>
            <a:rect l="l" t="t" r="r" b="b"/>
            <a:pathLst>
              <a:path w="7440096" h="6858002">
                <a:moveTo>
                  <a:pt x="6836035" y="6557665"/>
                </a:moveTo>
                <a:lnTo>
                  <a:pt x="6848957" y="6588939"/>
                </a:lnTo>
                <a:lnTo>
                  <a:pt x="6823233" y="6588939"/>
                </a:lnTo>
                <a:close/>
                <a:moveTo>
                  <a:pt x="5845306" y="6557665"/>
                </a:moveTo>
                <a:lnTo>
                  <a:pt x="5858148" y="6588939"/>
                </a:lnTo>
                <a:lnTo>
                  <a:pt x="5832503" y="6588939"/>
                </a:lnTo>
                <a:close/>
                <a:moveTo>
                  <a:pt x="6712883" y="6551998"/>
                </a:moveTo>
                <a:lnTo>
                  <a:pt x="6734009" y="6551998"/>
                </a:lnTo>
                <a:cubicBezTo>
                  <a:pt x="6744315" y="6551998"/>
                  <a:pt x="6750657" y="6556675"/>
                  <a:pt x="6750657" y="6565792"/>
                </a:cubicBezTo>
                <a:lnTo>
                  <a:pt x="6750657" y="6566069"/>
                </a:lnTo>
                <a:cubicBezTo>
                  <a:pt x="6750657" y="6574195"/>
                  <a:pt x="6744751" y="6579704"/>
                  <a:pt x="6734406" y="6579704"/>
                </a:cubicBezTo>
                <a:lnTo>
                  <a:pt x="6712883" y="6579744"/>
                </a:lnTo>
                <a:close/>
                <a:moveTo>
                  <a:pt x="6484693" y="6551998"/>
                </a:moveTo>
                <a:lnTo>
                  <a:pt x="6505779" y="6551998"/>
                </a:lnTo>
                <a:cubicBezTo>
                  <a:pt x="6516125" y="6551998"/>
                  <a:pt x="6522467" y="6556675"/>
                  <a:pt x="6522467" y="6565792"/>
                </a:cubicBezTo>
                <a:lnTo>
                  <a:pt x="6522467" y="6566069"/>
                </a:lnTo>
                <a:cubicBezTo>
                  <a:pt x="6522467" y="6574195"/>
                  <a:pt x="6516521" y="6579704"/>
                  <a:pt x="6506215" y="6579704"/>
                </a:cubicBezTo>
                <a:lnTo>
                  <a:pt x="6484693" y="6579744"/>
                </a:lnTo>
                <a:close/>
                <a:moveTo>
                  <a:pt x="5931557" y="6551998"/>
                </a:moveTo>
                <a:lnTo>
                  <a:pt x="5948164" y="6551998"/>
                </a:lnTo>
                <a:cubicBezTo>
                  <a:pt x="5949084" y="6551952"/>
                  <a:pt x="5950007" y="6551952"/>
                  <a:pt x="5950927" y="6551998"/>
                </a:cubicBezTo>
                <a:cubicBezTo>
                  <a:pt x="5966235" y="6552761"/>
                  <a:pt x="5978023" y="6565787"/>
                  <a:pt x="5977258" y="6581091"/>
                </a:cubicBezTo>
                <a:lnTo>
                  <a:pt x="5977258" y="6581369"/>
                </a:lnTo>
                <a:cubicBezTo>
                  <a:pt x="5977306" y="6582360"/>
                  <a:pt x="5977302" y="6583353"/>
                  <a:pt x="5977242" y="6584344"/>
                </a:cubicBezTo>
                <a:cubicBezTo>
                  <a:pt x="5976350" y="6599509"/>
                  <a:pt x="5963330" y="6611079"/>
                  <a:pt x="5948164" y="6610185"/>
                </a:cubicBezTo>
                <a:lnTo>
                  <a:pt x="5931557" y="6610185"/>
                </a:lnTo>
                <a:close/>
                <a:moveTo>
                  <a:pt x="5722234" y="6551998"/>
                </a:moveTo>
                <a:lnTo>
                  <a:pt x="5743162" y="6551998"/>
                </a:lnTo>
                <a:cubicBezTo>
                  <a:pt x="5753508" y="6551998"/>
                  <a:pt x="5759850" y="6556675"/>
                  <a:pt x="5759850" y="6565792"/>
                </a:cubicBezTo>
                <a:lnTo>
                  <a:pt x="5759850" y="6566069"/>
                </a:lnTo>
                <a:cubicBezTo>
                  <a:pt x="5759850" y="6574195"/>
                  <a:pt x="5753904" y="6579704"/>
                  <a:pt x="5743559" y="6579704"/>
                </a:cubicBezTo>
                <a:lnTo>
                  <a:pt x="5722234" y="6579744"/>
                </a:lnTo>
                <a:close/>
                <a:moveTo>
                  <a:pt x="5520997" y="6551998"/>
                </a:moveTo>
                <a:lnTo>
                  <a:pt x="5537407" y="6551998"/>
                </a:lnTo>
                <a:cubicBezTo>
                  <a:pt x="5548030" y="6551998"/>
                  <a:pt x="5554650" y="6557111"/>
                  <a:pt x="5554650" y="6566624"/>
                </a:cubicBezTo>
                <a:lnTo>
                  <a:pt x="5554650" y="6566901"/>
                </a:lnTo>
                <a:cubicBezTo>
                  <a:pt x="5554650" y="6575146"/>
                  <a:pt x="5548426" y="6581488"/>
                  <a:pt x="5537843" y="6581488"/>
                </a:cubicBezTo>
                <a:lnTo>
                  <a:pt x="5520997" y="6581488"/>
                </a:lnTo>
                <a:close/>
                <a:moveTo>
                  <a:pt x="6288409" y="6550769"/>
                </a:moveTo>
                <a:cubicBezTo>
                  <a:pt x="6288706" y="6550769"/>
                  <a:pt x="6289003" y="6550775"/>
                  <a:pt x="6289296" y="6550785"/>
                </a:cubicBezTo>
                <a:cubicBezTo>
                  <a:pt x="6305488" y="6551333"/>
                  <a:pt x="6318168" y="6564901"/>
                  <a:pt x="6317621" y="6581091"/>
                </a:cubicBezTo>
                <a:lnTo>
                  <a:pt x="6317621" y="6581368"/>
                </a:lnTo>
                <a:cubicBezTo>
                  <a:pt x="6317637" y="6581799"/>
                  <a:pt x="6317648" y="6582231"/>
                  <a:pt x="6317645" y="6582661"/>
                </a:cubicBezTo>
                <a:cubicBezTo>
                  <a:pt x="6317589" y="6598597"/>
                  <a:pt x="6304624" y="6611470"/>
                  <a:pt x="6288686" y="6611413"/>
                </a:cubicBezTo>
                <a:cubicBezTo>
                  <a:pt x="6288377" y="6611412"/>
                  <a:pt x="6288068" y="6611406"/>
                  <a:pt x="6287759" y="6611396"/>
                </a:cubicBezTo>
                <a:cubicBezTo>
                  <a:pt x="6271567" y="6610849"/>
                  <a:pt x="6258887" y="6597281"/>
                  <a:pt x="6259434" y="6581091"/>
                </a:cubicBezTo>
                <a:lnTo>
                  <a:pt x="6259434" y="6580813"/>
                </a:lnTo>
                <a:cubicBezTo>
                  <a:pt x="6259418" y="6580396"/>
                  <a:pt x="6259410" y="6579979"/>
                  <a:pt x="6259410" y="6579561"/>
                </a:cubicBezTo>
                <a:cubicBezTo>
                  <a:pt x="6259466" y="6563603"/>
                  <a:pt x="6272451" y="6550712"/>
                  <a:pt x="6288409" y="6550769"/>
                </a:cubicBezTo>
                <a:close/>
                <a:moveTo>
                  <a:pt x="7086779" y="6532853"/>
                </a:moveTo>
                <a:lnTo>
                  <a:pt x="7086779" y="6629330"/>
                </a:lnTo>
                <a:lnTo>
                  <a:pt x="7156105" y="6629330"/>
                </a:lnTo>
                <a:lnTo>
                  <a:pt x="7156105" y="6610026"/>
                </a:lnTo>
                <a:lnTo>
                  <a:pt x="7108025" y="6610026"/>
                </a:lnTo>
                <a:lnTo>
                  <a:pt x="7108025" y="6532853"/>
                </a:lnTo>
                <a:close/>
                <a:moveTo>
                  <a:pt x="6993434" y="6532853"/>
                </a:moveTo>
                <a:lnTo>
                  <a:pt x="6993434" y="6629330"/>
                </a:lnTo>
                <a:lnTo>
                  <a:pt x="7066803" y="6629330"/>
                </a:lnTo>
                <a:lnTo>
                  <a:pt x="7066803" y="6610462"/>
                </a:lnTo>
                <a:lnTo>
                  <a:pt x="7014402" y="6610462"/>
                </a:lnTo>
                <a:lnTo>
                  <a:pt x="7014402" y="6590168"/>
                </a:lnTo>
                <a:lnTo>
                  <a:pt x="7059906" y="6590168"/>
                </a:lnTo>
                <a:lnTo>
                  <a:pt x="7059906" y="6571301"/>
                </a:lnTo>
                <a:lnTo>
                  <a:pt x="7014402" y="6571301"/>
                </a:lnTo>
                <a:lnTo>
                  <a:pt x="7014402" y="6551720"/>
                </a:lnTo>
                <a:lnTo>
                  <a:pt x="7066248" y="6551720"/>
                </a:lnTo>
                <a:lnTo>
                  <a:pt x="7066248" y="6532853"/>
                </a:lnTo>
                <a:close/>
                <a:moveTo>
                  <a:pt x="6883084" y="6532853"/>
                </a:moveTo>
                <a:lnTo>
                  <a:pt x="6922087" y="6630043"/>
                </a:lnTo>
                <a:lnTo>
                  <a:pt x="6940835" y="6630043"/>
                </a:lnTo>
                <a:lnTo>
                  <a:pt x="6979838" y="6532853"/>
                </a:lnTo>
                <a:lnTo>
                  <a:pt x="6956968" y="6532853"/>
                </a:lnTo>
                <a:lnTo>
                  <a:pt x="6931759" y="6600791"/>
                </a:lnTo>
                <a:lnTo>
                  <a:pt x="6906510" y="6532853"/>
                </a:lnTo>
                <a:close/>
                <a:moveTo>
                  <a:pt x="6691677" y="6532853"/>
                </a:moveTo>
                <a:lnTo>
                  <a:pt x="6691677" y="6629448"/>
                </a:lnTo>
                <a:lnTo>
                  <a:pt x="6712883" y="6629448"/>
                </a:lnTo>
                <a:lnTo>
                  <a:pt x="6712883" y="6598571"/>
                </a:lnTo>
                <a:lnTo>
                  <a:pt x="6729570" y="6598571"/>
                </a:lnTo>
                <a:lnTo>
                  <a:pt x="6750261" y="6629330"/>
                </a:lnTo>
                <a:lnTo>
                  <a:pt x="6775073" y="6629330"/>
                </a:lnTo>
                <a:lnTo>
                  <a:pt x="6751489" y="6594885"/>
                </a:lnTo>
                <a:cubicBezTo>
                  <a:pt x="6764348" y="6590717"/>
                  <a:pt x="6772822" y="6578459"/>
                  <a:pt x="6772180" y="6564959"/>
                </a:cubicBezTo>
                <a:lnTo>
                  <a:pt x="6772180" y="6564682"/>
                </a:lnTo>
                <a:cubicBezTo>
                  <a:pt x="6772513" y="6556518"/>
                  <a:pt x="6769525" y="6548567"/>
                  <a:pt x="6763896" y="6542644"/>
                </a:cubicBezTo>
                <a:cubicBezTo>
                  <a:pt x="6757554" y="6536302"/>
                  <a:pt x="6748041" y="6532853"/>
                  <a:pt x="6735793" y="6532853"/>
                </a:cubicBezTo>
                <a:close/>
                <a:moveTo>
                  <a:pt x="6597539" y="6532853"/>
                </a:moveTo>
                <a:lnTo>
                  <a:pt x="6597539" y="6552434"/>
                </a:lnTo>
                <a:lnTo>
                  <a:pt x="6626910" y="6552434"/>
                </a:lnTo>
                <a:lnTo>
                  <a:pt x="6626910" y="6629330"/>
                </a:lnTo>
                <a:lnTo>
                  <a:pt x="6648116" y="6629330"/>
                </a:lnTo>
                <a:lnTo>
                  <a:pt x="6648116" y="6552434"/>
                </a:lnTo>
                <a:lnTo>
                  <a:pt x="6677487" y="6552434"/>
                </a:lnTo>
                <a:lnTo>
                  <a:pt x="6677487" y="6532853"/>
                </a:lnTo>
                <a:close/>
                <a:moveTo>
                  <a:pt x="6463447" y="6532853"/>
                </a:moveTo>
                <a:lnTo>
                  <a:pt x="6463447" y="6629448"/>
                </a:lnTo>
                <a:lnTo>
                  <a:pt x="6484613" y="6629448"/>
                </a:lnTo>
                <a:lnTo>
                  <a:pt x="6484613" y="6598571"/>
                </a:lnTo>
                <a:lnTo>
                  <a:pt x="6501300" y="6598571"/>
                </a:lnTo>
                <a:lnTo>
                  <a:pt x="6521872" y="6629330"/>
                </a:lnTo>
                <a:lnTo>
                  <a:pt x="6546685" y="6629330"/>
                </a:lnTo>
                <a:lnTo>
                  <a:pt x="6523299" y="6594885"/>
                </a:lnTo>
                <a:cubicBezTo>
                  <a:pt x="6536129" y="6590691"/>
                  <a:pt x="6544584" y="6578444"/>
                  <a:pt x="6543950" y="6564959"/>
                </a:cubicBezTo>
                <a:lnTo>
                  <a:pt x="6543950" y="6564682"/>
                </a:lnTo>
                <a:cubicBezTo>
                  <a:pt x="6544279" y="6556525"/>
                  <a:pt x="6541306" y="6548580"/>
                  <a:pt x="6535705" y="6542644"/>
                </a:cubicBezTo>
                <a:cubicBezTo>
                  <a:pt x="6529364" y="6536302"/>
                  <a:pt x="6519851" y="6532853"/>
                  <a:pt x="6507563" y="6532853"/>
                </a:cubicBezTo>
                <a:close/>
                <a:moveTo>
                  <a:pt x="6356863" y="6532853"/>
                </a:moveTo>
                <a:lnTo>
                  <a:pt x="6356863" y="6587988"/>
                </a:lnTo>
                <a:cubicBezTo>
                  <a:pt x="6356863" y="6616368"/>
                  <a:pt x="6372678" y="6630875"/>
                  <a:pt x="6398601" y="6630875"/>
                </a:cubicBezTo>
                <a:cubicBezTo>
                  <a:pt x="6424523" y="6630875"/>
                  <a:pt x="6440934" y="6616527"/>
                  <a:pt x="6440934" y="6587274"/>
                </a:cubicBezTo>
                <a:lnTo>
                  <a:pt x="6440934" y="6532853"/>
                </a:lnTo>
                <a:lnTo>
                  <a:pt x="6419688" y="6532853"/>
                </a:lnTo>
                <a:lnTo>
                  <a:pt x="6419688" y="6588028"/>
                </a:lnTo>
                <a:cubicBezTo>
                  <a:pt x="6419688" y="6603288"/>
                  <a:pt x="6411761" y="6611215"/>
                  <a:pt x="6398878" y="6611215"/>
                </a:cubicBezTo>
                <a:cubicBezTo>
                  <a:pt x="6385996" y="6611215"/>
                  <a:pt x="6378069" y="6603288"/>
                  <a:pt x="6378069" y="6587433"/>
                </a:cubicBezTo>
                <a:lnTo>
                  <a:pt x="6378069" y="6532853"/>
                </a:lnTo>
                <a:close/>
                <a:moveTo>
                  <a:pt x="6141435" y="6532853"/>
                </a:moveTo>
                <a:lnTo>
                  <a:pt x="6178535" y="6591278"/>
                </a:lnTo>
                <a:lnTo>
                  <a:pt x="6178535" y="6629330"/>
                </a:lnTo>
                <a:lnTo>
                  <a:pt x="6199741" y="6629330"/>
                </a:lnTo>
                <a:lnTo>
                  <a:pt x="6199741" y="6590882"/>
                </a:lnTo>
                <a:lnTo>
                  <a:pt x="6236842" y="6532853"/>
                </a:lnTo>
                <a:lnTo>
                  <a:pt x="6212703" y="6532853"/>
                </a:lnTo>
                <a:lnTo>
                  <a:pt x="6189198" y="6571578"/>
                </a:lnTo>
                <a:lnTo>
                  <a:pt x="6166169" y="6532853"/>
                </a:lnTo>
                <a:close/>
                <a:moveTo>
                  <a:pt x="6017649" y="6532853"/>
                </a:moveTo>
                <a:lnTo>
                  <a:pt x="6017649" y="6629330"/>
                </a:lnTo>
                <a:lnTo>
                  <a:pt x="6091097" y="6629330"/>
                </a:lnTo>
                <a:lnTo>
                  <a:pt x="6091097" y="6610462"/>
                </a:lnTo>
                <a:lnTo>
                  <a:pt x="6038736" y="6610462"/>
                </a:lnTo>
                <a:lnTo>
                  <a:pt x="6038736" y="6590168"/>
                </a:lnTo>
                <a:lnTo>
                  <a:pt x="6084359" y="6590168"/>
                </a:lnTo>
                <a:lnTo>
                  <a:pt x="6084359" y="6571301"/>
                </a:lnTo>
                <a:lnTo>
                  <a:pt x="6038895" y="6571301"/>
                </a:lnTo>
                <a:lnTo>
                  <a:pt x="6038895" y="6551720"/>
                </a:lnTo>
                <a:lnTo>
                  <a:pt x="6090423" y="6551720"/>
                </a:lnTo>
                <a:lnTo>
                  <a:pt x="6090423" y="6532853"/>
                </a:lnTo>
                <a:close/>
                <a:moveTo>
                  <a:pt x="5910351" y="6532853"/>
                </a:moveTo>
                <a:lnTo>
                  <a:pt x="5910549" y="6629330"/>
                </a:lnTo>
                <a:lnTo>
                  <a:pt x="5948164" y="6629330"/>
                </a:lnTo>
                <a:cubicBezTo>
                  <a:pt x="5978487" y="6629330"/>
                  <a:pt x="5999454" y="6608242"/>
                  <a:pt x="5999454" y="6581091"/>
                </a:cubicBezTo>
                <a:lnTo>
                  <a:pt x="5999454" y="6580814"/>
                </a:lnTo>
                <a:cubicBezTo>
                  <a:pt x="5999454" y="6553662"/>
                  <a:pt x="5978487" y="6532853"/>
                  <a:pt x="5948164" y="6532853"/>
                </a:cubicBezTo>
                <a:close/>
                <a:moveTo>
                  <a:pt x="5700830" y="6532853"/>
                </a:moveTo>
                <a:lnTo>
                  <a:pt x="5700830" y="6629448"/>
                </a:lnTo>
                <a:lnTo>
                  <a:pt x="5722234" y="6629448"/>
                </a:lnTo>
                <a:lnTo>
                  <a:pt x="5722234" y="6598571"/>
                </a:lnTo>
                <a:lnTo>
                  <a:pt x="5738763" y="6598571"/>
                </a:lnTo>
                <a:lnTo>
                  <a:pt x="5759414" y="6629330"/>
                </a:lnTo>
                <a:lnTo>
                  <a:pt x="5784226" y="6629330"/>
                </a:lnTo>
                <a:lnTo>
                  <a:pt x="5760682" y="6594885"/>
                </a:lnTo>
                <a:cubicBezTo>
                  <a:pt x="5773514" y="6590691"/>
                  <a:pt x="5781965" y="6578444"/>
                  <a:pt x="5781333" y="6564959"/>
                </a:cubicBezTo>
                <a:lnTo>
                  <a:pt x="5781333" y="6564682"/>
                </a:lnTo>
                <a:cubicBezTo>
                  <a:pt x="5781663" y="6556525"/>
                  <a:pt x="5778691" y="6548580"/>
                  <a:pt x="5773088" y="6542644"/>
                </a:cubicBezTo>
                <a:cubicBezTo>
                  <a:pt x="5766747" y="6536302"/>
                  <a:pt x="5757234" y="6532853"/>
                  <a:pt x="5744946" y="6532853"/>
                </a:cubicBezTo>
                <a:close/>
                <a:moveTo>
                  <a:pt x="5499791" y="6532853"/>
                </a:moveTo>
                <a:lnTo>
                  <a:pt x="5499791" y="6629330"/>
                </a:lnTo>
                <a:lnTo>
                  <a:pt x="5520997" y="6629330"/>
                </a:lnTo>
                <a:lnTo>
                  <a:pt x="5520997" y="6600395"/>
                </a:lnTo>
                <a:lnTo>
                  <a:pt x="5537130" y="6600395"/>
                </a:lnTo>
                <a:cubicBezTo>
                  <a:pt x="5558772" y="6600395"/>
                  <a:pt x="5576133" y="6588820"/>
                  <a:pt x="5576133" y="6566465"/>
                </a:cubicBezTo>
                <a:lnTo>
                  <a:pt x="5576133" y="6566188"/>
                </a:lnTo>
                <a:cubicBezTo>
                  <a:pt x="5576133" y="6546488"/>
                  <a:pt x="5562221" y="6532853"/>
                  <a:pt x="5539191" y="6532853"/>
                </a:cubicBezTo>
                <a:close/>
                <a:moveTo>
                  <a:pt x="5393246" y="6532853"/>
                </a:moveTo>
                <a:lnTo>
                  <a:pt x="5393246" y="6587988"/>
                </a:lnTo>
                <a:cubicBezTo>
                  <a:pt x="5393246" y="6616368"/>
                  <a:pt x="5409140" y="6630875"/>
                  <a:pt x="5435023" y="6630875"/>
                </a:cubicBezTo>
                <a:cubicBezTo>
                  <a:pt x="5460907" y="6630875"/>
                  <a:pt x="5477317" y="6616527"/>
                  <a:pt x="5477317" y="6587274"/>
                </a:cubicBezTo>
                <a:lnTo>
                  <a:pt x="5477317" y="6532853"/>
                </a:lnTo>
                <a:lnTo>
                  <a:pt x="5456111" y="6532853"/>
                </a:lnTo>
                <a:lnTo>
                  <a:pt x="5456111" y="6588028"/>
                </a:lnTo>
                <a:cubicBezTo>
                  <a:pt x="5456111" y="6603288"/>
                  <a:pt x="5448183" y="6611215"/>
                  <a:pt x="5435301" y="6611215"/>
                </a:cubicBezTo>
                <a:cubicBezTo>
                  <a:pt x="5422419" y="6611215"/>
                  <a:pt x="5414492" y="6603288"/>
                  <a:pt x="5414492" y="6587433"/>
                </a:cubicBezTo>
                <a:lnTo>
                  <a:pt x="5414492" y="6532853"/>
                </a:lnTo>
                <a:close/>
                <a:moveTo>
                  <a:pt x="6826641" y="6532139"/>
                </a:moveTo>
                <a:lnTo>
                  <a:pt x="6785300" y="6629329"/>
                </a:lnTo>
                <a:lnTo>
                  <a:pt x="6806942" y="6629329"/>
                </a:lnTo>
                <a:lnTo>
                  <a:pt x="6815741" y="6607687"/>
                </a:lnTo>
                <a:lnTo>
                  <a:pt x="6856567" y="6607687"/>
                </a:lnTo>
                <a:lnTo>
                  <a:pt x="6865367" y="6629329"/>
                </a:lnTo>
                <a:lnTo>
                  <a:pt x="6887563" y="6629329"/>
                </a:lnTo>
                <a:lnTo>
                  <a:pt x="6846222" y="6532139"/>
                </a:lnTo>
                <a:close/>
                <a:moveTo>
                  <a:pt x="5835793" y="6532139"/>
                </a:moveTo>
                <a:lnTo>
                  <a:pt x="5794452" y="6629329"/>
                </a:lnTo>
                <a:lnTo>
                  <a:pt x="5816094" y="6629329"/>
                </a:lnTo>
                <a:lnTo>
                  <a:pt x="5824933" y="6607687"/>
                </a:lnTo>
                <a:lnTo>
                  <a:pt x="5865719" y="6607687"/>
                </a:lnTo>
                <a:lnTo>
                  <a:pt x="5874439" y="6629329"/>
                </a:lnTo>
                <a:lnTo>
                  <a:pt x="5896636" y="6629329"/>
                </a:lnTo>
                <a:lnTo>
                  <a:pt x="5855374" y="6532139"/>
                </a:lnTo>
                <a:close/>
                <a:moveTo>
                  <a:pt x="7204661" y="6531466"/>
                </a:moveTo>
                <a:cubicBezTo>
                  <a:pt x="7184842" y="6531466"/>
                  <a:pt x="7170850" y="6543079"/>
                  <a:pt x="7170850" y="6560559"/>
                </a:cubicBezTo>
                <a:lnTo>
                  <a:pt x="7170850" y="6560797"/>
                </a:lnTo>
                <a:cubicBezTo>
                  <a:pt x="7170850" y="6579941"/>
                  <a:pt x="7183375" y="6585332"/>
                  <a:pt x="7202837" y="6590287"/>
                </a:cubicBezTo>
                <a:cubicBezTo>
                  <a:pt x="7218970" y="6594409"/>
                  <a:pt x="7222260" y="6597183"/>
                  <a:pt x="7222260" y="6602534"/>
                </a:cubicBezTo>
                <a:lnTo>
                  <a:pt x="7222260" y="6603010"/>
                </a:lnTo>
                <a:cubicBezTo>
                  <a:pt x="7222260" y="6608678"/>
                  <a:pt x="7217028" y="6612126"/>
                  <a:pt x="7208347" y="6612126"/>
                </a:cubicBezTo>
                <a:cubicBezTo>
                  <a:pt x="7197617" y="6611787"/>
                  <a:pt x="7187379" y="6607562"/>
                  <a:pt x="7179531" y="6600236"/>
                </a:cubicBezTo>
                <a:lnTo>
                  <a:pt x="7167005" y="6615258"/>
                </a:lnTo>
                <a:cubicBezTo>
                  <a:pt x="7178254" y="6625256"/>
                  <a:pt x="7192782" y="6630771"/>
                  <a:pt x="7207832" y="6630756"/>
                </a:cubicBezTo>
                <a:cubicBezTo>
                  <a:pt x="7228642" y="6630756"/>
                  <a:pt x="7243228" y="6620014"/>
                  <a:pt x="7243228" y="6600830"/>
                </a:cubicBezTo>
                <a:lnTo>
                  <a:pt x="7243228" y="6600552"/>
                </a:lnTo>
                <a:cubicBezTo>
                  <a:pt x="7243228" y="6583747"/>
                  <a:pt x="7232209" y="6576731"/>
                  <a:pt x="7212628" y="6571618"/>
                </a:cubicBezTo>
                <a:cubicBezTo>
                  <a:pt x="7195782" y="6567337"/>
                  <a:pt x="7191818" y="6565276"/>
                  <a:pt x="7191818" y="6558934"/>
                </a:cubicBezTo>
                <a:lnTo>
                  <a:pt x="7191818" y="6558458"/>
                </a:lnTo>
                <a:cubicBezTo>
                  <a:pt x="7191818" y="6553781"/>
                  <a:pt x="7196099" y="6550055"/>
                  <a:pt x="7204225" y="6550055"/>
                </a:cubicBezTo>
                <a:cubicBezTo>
                  <a:pt x="7213357" y="6550615"/>
                  <a:pt x="7222105" y="6553932"/>
                  <a:pt x="7229315" y="6559568"/>
                </a:cubicBezTo>
                <a:lnTo>
                  <a:pt x="7240335" y="6543713"/>
                </a:lnTo>
                <a:cubicBezTo>
                  <a:pt x="7230223" y="6535617"/>
                  <a:pt x="7217615" y="6531288"/>
                  <a:pt x="7204661" y="6531466"/>
                </a:cubicBezTo>
                <a:close/>
                <a:moveTo>
                  <a:pt x="5636762" y="6531178"/>
                </a:moveTo>
                <a:cubicBezTo>
                  <a:pt x="5609422" y="6531403"/>
                  <a:pt x="5587440" y="6553750"/>
                  <a:pt x="5587666" y="6581090"/>
                </a:cubicBezTo>
                <a:lnTo>
                  <a:pt x="5587666" y="6581368"/>
                </a:lnTo>
                <a:cubicBezTo>
                  <a:pt x="5587666" y="6609906"/>
                  <a:pt x="5608356" y="6630993"/>
                  <a:pt x="5638401" y="6630993"/>
                </a:cubicBezTo>
                <a:cubicBezTo>
                  <a:pt x="5653538" y="6631032"/>
                  <a:pt x="5668178" y="6625599"/>
                  <a:pt x="5679624" y="6615693"/>
                </a:cubicBezTo>
                <a:lnTo>
                  <a:pt x="5679624" y="6573797"/>
                </a:lnTo>
                <a:lnTo>
                  <a:pt x="5637688" y="6573797"/>
                </a:lnTo>
                <a:lnTo>
                  <a:pt x="5637688" y="6592110"/>
                </a:lnTo>
                <a:lnTo>
                  <a:pt x="5658854" y="6592110"/>
                </a:lnTo>
                <a:lnTo>
                  <a:pt x="5658854" y="6605903"/>
                </a:lnTo>
                <a:cubicBezTo>
                  <a:pt x="5653011" y="6609849"/>
                  <a:pt x="5646083" y="6611872"/>
                  <a:pt x="5639035" y="6611690"/>
                </a:cubicBezTo>
                <a:cubicBezTo>
                  <a:pt x="5621952" y="6611690"/>
                  <a:pt x="5609823" y="6598729"/>
                  <a:pt x="5609823" y="6581090"/>
                </a:cubicBezTo>
                <a:lnTo>
                  <a:pt x="5609823" y="6580813"/>
                </a:lnTo>
                <a:cubicBezTo>
                  <a:pt x="5609823" y="6564403"/>
                  <a:pt x="5622110" y="6550768"/>
                  <a:pt x="5637569" y="6550768"/>
                </a:cubicBezTo>
                <a:cubicBezTo>
                  <a:pt x="5646931" y="6550597"/>
                  <a:pt x="5655985" y="6554113"/>
                  <a:pt x="5662778" y="6560559"/>
                </a:cubicBezTo>
                <a:lnTo>
                  <a:pt x="5676175" y="6544426"/>
                </a:lnTo>
                <a:cubicBezTo>
                  <a:pt x="5665759" y="6535206"/>
                  <a:pt x="5652134" y="6530451"/>
                  <a:pt x="5638243" y="6531188"/>
                </a:cubicBezTo>
                <a:cubicBezTo>
                  <a:pt x="5637749" y="6531177"/>
                  <a:pt x="5637256" y="6531174"/>
                  <a:pt x="5636762" y="6531178"/>
                </a:cubicBezTo>
                <a:close/>
                <a:moveTo>
                  <a:pt x="6287156" y="6531165"/>
                </a:moveTo>
                <a:cubicBezTo>
                  <a:pt x="6259596" y="6531178"/>
                  <a:pt x="6237265" y="6553530"/>
                  <a:pt x="6237277" y="6581091"/>
                </a:cubicBezTo>
                <a:lnTo>
                  <a:pt x="6237277" y="6581368"/>
                </a:lnTo>
                <a:cubicBezTo>
                  <a:pt x="6237277" y="6608797"/>
                  <a:pt x="6258641" y="6630993"/>
                  <a:pt x="6288289" y="6630993"/>
                </a:cubicBezTo>
                <a:cubicBezTo>
                  <a:pt x="6288840" y="6631012"/>
                  <a:pt x="6289391" y="6631020"/>
                  <a:pt x="6289943" y="6631020"/>
                </a:cubicBezTo>
                <a:cubicBezTo>
                  <a:pt x="6317502" y="6631006"/>
                  <a:pt x="6339833" y="6608651"/>
                  <a:pt x="6339818" y="6581091"/>
                </a:cubicBezTo>
                <a:lnTo>
                  <a:pt x="6339818" y="6580813"/>
                </a:lnTo>
                <a:cubicBezTo>
                  <a:pt x="6339818" y="6553384"/>
                  <a:pt x="6318453" y="6531188"/>
                  <a:pt x="6288686" y="6531188"/>
                </a:cubicBezTo>
                <a:cubicBezTo>
                  <a:pt x="6288175" y="6531172"/>
                  <a:pt x="6287667" y="6531165"/>
                  <a:pt x="6287156" y="6531165"/>
                </a:cubicBezTo>
                <a:close/>
                <a:moveTo>
                  <a:pt x="3923249" y="0"/>
                </a:moveTo>
                <a:lnTo>
                  <a:pt x="4458236" y="0"/>
                </a:lnTo>
                <a:lnTo>
                  <a:pt x="4458236" y="2"/>
                </a:lnTo>
                <a:lnTo>
                  <a:pt x="7440096" y="2"/>
                </a:lnTo>
                <a:lnTo>
                  <a:pt x="7440096" y="6858000"/>
                </a:lnTo>
                <a:lnTo>
                  <a:pt x="4458236" y="6858000"/>
                </a:lnTo>
                <a:lnTo>
                  <a:pt x="4458236" y="6858002"/>
                </a:lnTo>
                <a:lnTo>
                  <a:pt x="3923249" y="6858002"/>
                </a:lnTo>
                <a:close/>
                <a:moveTo>
                  <a:pt x="0" y="0"/>
                </a:moveTo>
                <a:lnTo>
                  <a:pt x="3481923" y="0"/>
                </a:lnTo>
                <a:lnTo>
                  <a:pt x="3481923" y="2"/>
                </a:lnTo>
                <a:lnTo>
                  <a:pt x="3516849" y="2"/>
                </a:lnTo>
                <a:lnTo>
                  <a:pt x="3516849" y="6858002"/>
                </a:lnTo>
                <a:lnTo>
                  <a:pt x="3286661" y="6858002"/>
                </a:lnTo>
                <a:lnTo>
                  <a:pt x="3286661" y="6857999"/>
                </a:lnTo>
                <a:lnTo>
                  <a:pt x="0" y="6857999"/>
                </a:lnTo>
                <a:close/>
              </a:path>
            </a:pathLst>
          </a:custGeom>
        </p:spPr>
        <p:txBody>
          <a:bodyPr wrap="square" anchor="ctr">
            <a:noAutofit/>
          </a:bodyPr>
          <a:lstStyle>
            <a:lvl1pPr algn="ctr">
              <a:defRPr/>
            </a:lvl1pPr>
          </a:lstStyle>
          <a:p>
            <a:r>
              <a:rPr lang="en-GB" dirty="0"/>
              <a:t>Image</a:t>
            </a:r>
            <a:endParaRPr lang="en-US" dirty="0"/>
          </a:p>
        </p:txBody>
      </p:sp>
      <p:sp>
        <p:nvSpPr>
          <p:cNvPr id="74" name="Rechteck 73">
            <a:extLst>
              <a:ext uri="{FF2B5EF4-FFF2-40B4-BE49-F238E27FC236}">
                <a16:creationId xmlns:a16="http://schemas.microsoft.com/office/drawing/2014/main" id="{3C50F3C2-CB28-4A65-9C75-4FE77FAEC969}"/>
              </a:ext>
            </a:extLst>
          </p:cNvPr>
          <p:cNvSpPr/>
          <p:nvPr userDrawn="1"/>
        </p:nvSpPr>
        <p:spPr>
          <a:xfrm>
            <a:off x="410588" y="0"/>
            <a:ext cx="3523646"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afik 42">
            <a:extLst>
              <a:ext uri="{FF2B5EF4-FFF2-40B4-BE49-F238E27FC236}">
                <a16:creationId xmlns:a16="http://schemas.microsoft.com/office/drawing/2014/main" id="{76B72580-8B1F-4E6D-8FE1-1C5B608FC2A5}"/>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114" name="Freihandform: Form 113">
              <a:extLst>
                <a:ext uri="{FF2B5EF4-FFF2-40B4-BE49-F238E27FC236}">
                  <a16:creationId xmlns:a16="http://schemas.microsoft.com/office/drawing/2014/main" id="{1FC0A7CB-F74B-4604-B981-9AB4DDAC40B9}"/>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115" name="Freihandform: Form 114">
              <a:extLst>
                <a:ext uri="{FF2B5EF4-FFF2-40B4-BE49-F238E27FC236}">
                  <a16:creationId xmlns:a16="http://schemas.microsoft.com/office/drawing/2014/main" id="{8C328969-BD75-4C6E-894D-67216A2EF407}"/>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116" name="Freihandform: Form 115">
              <a:extLst>
                <a:ext uri="{FF2B5EF4-FFF2-40B4-BE49-F238E27FC236}">
                  <a16:creationId xmlns:a16="http://schemas.microsoft.com/office/drawing/2014/main" id="{58456602-83F3-490E-90DF-E533670606C4}"/>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17" name="Freihandform: Form 116">
              <a:extLst>
                <a:ext uri="{FF2B5EF4-FFF2-40B4-BE49-F238E27FC236}">
                  <a16:creationId xmlns:a16="http://schemas.microsoft.com/office/drawing/2014/main" id="{7E2BCD01-B388-474E-AC05-3626272C561D}"/>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118" name="Freihandform: Form 117">
              <a:extLst>
                <a:ext uri="{FF2B5EF4-FFF2-40B4-BE49-F238E27FC236}">
                  <a16:creationId xmlns:a16="http://schemas.microsoft.com/office/drawing/2014/main" id="{6DA8E0EE-C2F9-458C-8F77-5D8770BB5999}"/>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119" name="Freihandform: Form 118">
              <a:extLst>
                <a:ext uri="{FF2B5EF4-FFF2-40B4-BE49-F238E27FC236}">
                  <a16:creationId xmlns:a16="http://schemas.microsoft.com/office/drawing/2014/main" id="{87B6CEB8-0FD9-4AC4-AD3A-308C9648C444}"/>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120" name="Freihandform: Form 119">
              <a:extLst>
                <a:ext uri="{FF2B5EF4-FFF2-40B4-BE49-F238E27FC236}">
                  <a16:creationId xmlns:a16="http://schemas.microsoft.com/office/drawing/2014/main" id="{A2A1F572-CA26-4752-87AA-B30B4854B5BD}"/>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121" name="Freihandform: Form 120">
              <a:extLst>
                <a:ext uri="{FF2B5EF4-FFF2-40B4-BE49-F238E27FC236}">
                  <a16:creationId xmlns:a16="http://schemas.microsoft.com/office/drawing/2014/main" id="{6CA84EE4-8E5B-457F-9DB6-BB1936231687}"/>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22" name="Freihandform: Form 121">
              <a:extLst>
                <a:ext uri="{FF2B5EF4-FFF2-40B4-BE49-F238E27FC236}">
                  <a16:creationId xmlns:a16="http://schemas.microsoft.com/office/drawing/2014/main" id="{ED1A29D6-9259-4723-999B-A36832600FAA}"/>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35" name="Foliennummernplatzhalter 3">
            <a:extLst>
              <a:ext uri="{FF2B5EF4-FFF2-40B4-BE49-F238E27FC236}">
                <a16:creationId xmlns:a16="http://schemas.microsoft.com/office/drawing/2014/main" id="{8C10F3A1-A721-414E-94A1-6DAB4BAB0F24}"/>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60" name="Rechteck 59">
            <a:extLst>
              <a:ext uri="{FF2B5EF4-FFF2-40B4-BE49-F238E27FC236}">
                <a16:creationId xmlns:a16="http://schemas.microsoft.com/office/drawing/2014/main" id="{6E37A93F-2E77-4F0E-952C-CCD70C37CBB1}"/>
              </a:ext>
            </a:extLst>
          </p:cNvPr>
          <p:cNvSpPr/>
          <p:nvPr userDrawn="1"/>
        </p:nvSpPr>
        <p:spPr>
          <a:xfrm>
            <a:off x="410946" y="6806816"/>
            <a:ext cx="35244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57" name="Textplatzhalter 7">
            <a:extLst>
              <a:ext uri="{FF2B5EF4-FFF2-40B4-BE49-F238E27FC236}">
                <a16:creationId xmlns:a16="http://schemas.microsoft.com/office/drawing/2014/main" id="{AB79AA3C-057E-4B4C-88EB-2DAC48E6546B}"/>
              </a:ext>
            </a:extLst>
          </p:cNvPr>
          <p:cNvSpPr>
            <a:spLocks noGrp="1"/>
          </p:cNvSpPr>
          <p:nvPr>
            <p:ph type="body" sz="quarter" idx="42" hasCustomPrompt="1"/>
          </p:nvPr>
        </p:nvSpPr>
        <p:spPr>
          <a:xfrm>
            <a:off x="4332288" y="6057900"/>
            <a:ext cx="5227754" cy="595043"/>
          </a:xfrm>
          <a:noFill/>
        </p:spPr>
        <p:txBody>
          <a:bodyPr lIns="90000" tIns="0" rIns="0" anchor="b"/>
          <a:lstStyle>
            <a:lvl1pPr>
              <a:lnSpc>
                <a:spcPct val="110000"/>
              </a:lnSpc>
              <a:spcBef>
                <a:spcPts val="0"/>
              </a:spcBef>
              <a:spcAft>
                <a:spcPts val="0"/>
              </a:spcAft>
              <a:defRPr sz="900">
                <a:solidFill>
                  <a:schemeClr val="bg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18" name="Textplatzhalter 7">
            <a:extLst>
              <a:ext uri="{FF2B5EF4-FFF2-40B4-BE49-F238E27FC236}">
                <a16:creationId xmlns:a16="http://schemas.microsoft.com/office/drawing/2014/main" id="{A4340F87-AD78-494A-87CF-97222BD2B0A7}"/>
              </a:ext>
            </a:extLst>
          </p:cNvPr>
          <p:cNvSpPr>
            <a:spLocks noGrp="1"/>
          </p:cNvSpPr>
          <p:nvPr>
            <p:ph type="body" sz="quarter" idx="25" hasCustomPrompt="1"/>
          </p:nvPr>
        </p:nvSpPr>
        <p:spPr>
          <a:xfrm>
            <a:off x="407988" y="536857"/>
            <a:ext cx="3526245" cy="3386312"/>
          </a:xfrm>
          <a:ln w="38100">
            <a:noFill/>
          </a:ln>
        </p:spPr>
        <p:txBody>
          <a:bodyPr wrap="square" lIns="180000" tIns="0" rIns="180000" bIns="0">
            <a:spAutoFit/>
          </a:bodyPr>
          <a:lstStyle>
            <a:lvl1pPr algn="l">
              <a:lnSpc>
                <a:spcPct val="110000"/>
              </a:lnSpc>
              <a:spcBef>
                <a:spcPts val="600"/>
              </a:spcBef>
              <a:spcAft>
                <a:spcPts val="600"/>
              </a:spcAft>
              <a:defRPr sz="3000" b="0">
                <a:solidFill>
                  <a:schemeClr val="bg1"/>
                </a:solidFill>
                <a:latin typeface="+mj-lt"/>
              </a:defRPr>
            </a:lvl1pPr>
            <a:lvl2pPr marL="0" indent="0">
              <a:lnSpc>
                <a:spcPct val="110000"/>
              </a:lnSpc>
              <a:spcBef>
                <a:spcPts val="600"/>
              </a:spcBef>
              <a:spcAft>
                <a:spcPts val="600"/>
              </a:spcAft>
              <a:buNone/>
              <a:defRPr sz="2000" b="0">
                <a:solidFill>
                  <a:schemeClr val="bg1"/>
                </a:solidFill>
                <a:latin typeface="+mj-lt"/>
              </a:defRPr>
            </a:lvl2pPr>
            <a:lvl3pPr marL="0" indent="0">
              <a:buNone/>
              <a:defRPr sz="1400">
                <a:solidFill>
                  <a:schemeClr val="bg2"/>
                </a:solidFill>
              </a:defRPr>
            </a:lvl3pPr>
            <a:lvl4pPr marL="234000" marR="0" indent="-234000" algn="l" defTabSz="914400" rtl="0" eaLnBrk="1" fontAlgn="auto" latinLnBrk="0" hangingPunct="1">
              <a:lnSpc>
                <a:spcPct val="110000"/>
              </a:lnSpc>
              <a:spcBef>
                <a:spcPts val="600"/>
              </a:spcBef>
              <a:spcAft>
                <a:spcPts val="600"/>
              </a:spcAft>
              <a:buClrTx/>
              <a:buSzTx/>
              <a:buFont typeface="Avenir Next" panose="020B0403020202020204" pitchFamily="34" charset="0"/>
              <a:buChar char="−"/>
              <a:tabLst/>
              <a:defRPr sz="1400" b="0">
                <a:solidFill>
                  <a:schemeClr val="bg2"/>
                </a:solidFill>
                <a:latin typeface="+mn-lt"/>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err="1"/>
              <a:t>One</a:t>
            </a:r>
            <a:r>
              <a:rPr lang="de-DE" dirty="0"/>
              <a:t> </a:t>
            </a:r>
            <a:r>
              <a:rPr lang="de-DE" dirty="0" err="1"/>
              <a:t>image</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a:p>
            <a:pPr lvl="2"/>
            <a:r>
              <a:rPr lang="de-DE" dirty="0"/>
              <a:t>Text.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a:t>
            </a:r>
          </a:p>
          <a:p>
            <a:pPr marL="285750" marR="0" lvl="3" indent="-285750" algn="l" defTabSz="914400" rtl="0" eaLnBrk="1" fontAlgn="auto" latinLnBrk="0" hangingPunct="1">
              <a:lnSpc>
                <a:spcPct val="110000"/>
              </a:lnSpc>
              <a:spcBef>
                <a:spcPts val="600"/>
              </a:spcBef>
              <a:spcAft>
                <a:spcPts val="600"/>
              </a:spcAft>
              <a:buClrTx/>
              <a:buSzTx/>
              <a:tabLst/>
              <a:defRPr/>
            </a:pPr>
            <a:r>
              <a:rPr lang="de-DE" dirty="0" err="1"/>
              <a:t>Fourth</a:t>
            </a:r>
            <a:r>
              <a:rPr lang="de-DE" dirty="0"/>
              <a:t> </a:t>
            </a:r>
            <a:r>
              <a:rPr lang="de-DE" dirty="0" err="1"/>
              <a:t>level</a:t>
            </a:r>
            <a:r>
              <a:rPr lang="de-DE" dirty="0"/>
              <a:t>. </a:t>
            </a:r>
            <a:r>
              <a:rPr lang="de-DE" dirty="0" err="1"/>
              <a:t>Bulletpoints</a:t>
            </a:r>
            <a:r>
              <a:rPr lang="de-DE" dirty="0"/>
              <a:t>.</a:t>
            </a:r>
          </a:p>
          <a:p>
            <a:pPr lvl="3"/>
            <a:endParaRPr lang="de-DE" dirty="0"/>
          </a:p>
        </p:txBody>
      </p:sp>
    </p:spTree>
    <p:extLst>
      <p:ext uri="{BB962C8B-B14F-4D97-AF65-F5344CB8AC3E}">
        <p14:creationId xmlns:p14="http://schemas.microsoft.com/office/powerpoint/2010/main" val="2511889574"/>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two images">
    <p:bg>
      <p:bgPr>
        <a:solidFill>
          <a:schemeClr val="bg1"/>
        </a:solidFill>
        <a:effectLst/>
      </p:bgPr>
    </p:bg>
    <p:spTree>
      <p:nvGrpSpPr>
        <p:cNvPr id="1" name=""/>
        <p:cNvGrpSpPr/>
        <p:nvPr/>
      </p:nvGrpSpPr>
      <p:grpSpPr>
        <a:xfrm>
          <a:off x="0" y="0"/>
          <a:ext cx="0" cy="0"/>
          <a:chOff x="0" y="0"/>
          <a:chExt cx="0" cy="0"/>
        </a:xfrm>
      </p:grpSpPr>
      <p:sp>
        <p:nvSpPr>
          <p:cNvPr id="43" name="Rechteck 42">
            <a:extLst>
              <a:ext uri="{FF2B5EF4-FFF2-40B4-BE49-F238E27FC236}">
                <a16:creationId xmlns:a16="http://schemas.microsoft.com/office/drawing/2014/main" id="{64639735-46F9-4946-A96D-6763D74289F3}"/>
              </a:ext>
            </a:extLst>
          </p:cNvPr>
          <p:cNvSpPr/>
          <p:nvPr userDrawn="1"/>
        </p:nvSpPr>
        <p:spPr>
          <a:xfrm>
            <a:off x="410588" y="0"/>
            <a:ext cx="3523646"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ildplatzhalter 5">
            <a:extLst>
              <a:ext uri="{FF2B5EF4-FFF2-40B4-BE49-F238E27FC236}">
                <a16:creationId xmlns:a16="http://schemas.microsoft.com/office/drawing/2014/main" id="{29BADC39-9A52-4681-B9F7-C42A96DF8F0E}"/>
              </a:ext>
            </a:extLst>
          </p:cNvPr>
          <p:cNvSpPr>
            <a:spLocks noGrp="1"/>
          </p:cNvSpPr>
          <p:nvPr>
            <p:ph type="pic" sz="quarter" idx="14" hasCustomPrompt="1"/>
          </p:nvPr>
        </p:nvSpPr>
        <p:spPr>
          <a:xfrm>
            <a:off x="4332287" y="-1"/>
            <a:ext cx="3527425" cy="6858000"/>
          </a:xfrm>
        </p:spPr>
        <p:txBody>
          <a:bodyPr anchor="ctr"/>
          <a:lstStyle>
            <a:lvl1pPr algn="ctr">
              <a:defRPr/>
            </a:lvl1pPr>
          </a:lstStyle>
          <a:p>
            <a:r>
              <a:rPr lang="en-GB" dirty="0"/>
              <a:t>Image</a:t>
            </a:r>
            <a:endParaRPr lang="en-US" dirty="0"/>
          </a:p>
        </p:txBody>
      </p:sp>
      <p:sp>
        <p:nvSpPr>
          <p:cNvPr id="70" name="Bildplatzhalter 69">
            <a:extLst>
              <a:ext uri="{FF2B5EF4-FFF2-40B4-BE49-F238E27FC236}">
                <a16:creationId xmlns:a16="http://schemas.microsoft.com/office/drawing/2014/main" id="{8FCCFD92-1CF7-4890-897A-803840DC7261}"/>
              </a:ext>
            </a:extLst>
          </p:cNvPr>
          <p:cNvSpPr>
            <a:spLocks noGrp="1"/>
          </p:cNvSpPr>
          <p:nvPr>
            <p:ph type="pic" sz="quarter" idx="26" hasCustomPrompt="1"/>
          </p:nvPr>
        </p:nvSpPr>
        <p:spPr>
          <a:xfrm>
            <a:off x="8256588" y="0"/>
            <a:ext cx="3527425" cy="6858000"/>
          </a:xfrm>
          <a:custGeom>
            <a:avLst/>
            <a:gdLst>
              <a:gd name="connsiteX0" fmla="*/ 2922311 w 3527425"/>
              <a:gd name="connsiteY0" fmla="*/ 6557663 h 6858000"/>
              <a:gd name="connsiteX1" fmla="*/ 2935233 w 3527425"/>
              <a:gd name="connsiteY1" fmla="*/ 6588937 h 6858000"/>
              <a:gd name="connsiteX2" fmla="*/ 2909509 w 3527425"/>
              <a:gd name="connsiteY2" fmla="*/ 6588937 h 6858000"/>
              <a:gd name="connsiteX3" fmla="*/ 1931582 w 3527425"/>
              <a:gd name="connsiteY3" fmla="*/ 6557663 h 6858000"/>
              <a:gd name="connsiteX4" fmla="*/ 1944424 w 3527425"/>
              <a:gd name="connsiteY4" fmla="*/ 6588937 h 6858000"/>
              <a:gd name="connsiteX5" fmla="*/ 1918779 w 3527425"/>
              <a:gd name="connsiteY5" fmla="*/ 6588937 h 6858000"/>
              <a:gd name="connsiteX6" fmla="*/ 2799159 w 3527425"/>
              <a:gd name="connsiteY6" fmla="*/ 6551996 h 6858000"/>
              <a:gd name="connsiteX7" fmla="*/ 2820285 w 3527425"/>
              <a:gd name="connsiteY7" fmla="*/ 6551996 h 6858000"/>
              <a:gd name="connsiteX8" fmla="*/ 2836933 w 3527425"/>
              <a:gd name="connsiteY8" fmla="*/ 6565790 h 6858000"/>
              <a:gd name="connsiteX9" fmla="*/ 2836933 w 3527425"/>
              <a:gd name="connsiteY9" fmla="*/ 6566067 h 6858000"/>
              <a:gd name="connsiteX10" fmla="*/ 2820682 w 3527425"/>
              <a:gd name="connsiteY10" fmla="*/ 6579702 h 6858000"/>
              <a:gd name="connsiteX11" fmla="*/ 2799159 w 3527425"/>
              <a:gd name="connsiteY11" fmla="*/ 6579742 h 6858000"/>
              <a:gd name="connsiteX12" fmla="*/ 2570969 w 3527425"/>
              <a:gd name="connsiteY12" fmla="*/ 6551996 h 6858000"/>
              <a:gd name="connsiteX13" fmla="*/ 2592055 w 3527425"/>
              <a:gd name="connsiteY13" fmla="*/ 6551996 h 6858000"/>
              <a:gd name="connsiteX14" fmla="*/ 2608743 w 3527425"/>
              <a:gd name="connsiteY14" fmla="*/ 6565790 h 6858000"/>
              <a:gd name="connsiteX15" fmla="*/ 2608743 w 3527425"/>
              <a:gd name="connsiteY15" fmla="*/ 6566067 h 6858000"/>
              <a:gd name="connsiteX16" fmla="*/ 2592491 w 3527425"/>
              <a:gd name="connsiteY16" fmla="*/ 6579702 h 6858000"/>
              <a:gd name="connsiteX17" fmla="*/ 2570969 w 3527425"/>
              <a:gd name="connsiteY17" fmla="*/ 6579742 h 6858000"/>
              <a:gd name="connsiteX18" fmla="*/ 2017833 w 3527425"/>
              <a:gd name="connsiteY18" fmla="*/ 6551996 h 6858000"/>
              <a:gd name="connsiteX19" fmla="*/ 2034440 w 3527425"/>
              <a:gd name="connsiteY19" fmla="*/ 6551996 h 6858000"/>
              <a:gd name="connsiteX20" fmla="*/ 2037203 w 3527425"/>
              <a:gd name="connsiteY20" fmla="*/ 6551996 h 6858000"/>
              <a:gd name="connsiteX21" fmla="*/ 2063534 w 3527425"/>
              <a:gd name="connsiteY21" fmla="*/ 6581089 h 6858000"/>
              <a:gd name="connsiteX22" fmla="*/ 2063534 w 3527425"/>
              <a:gd name="connsiteY22" fmla="*/ 6581367 h 6858000"/>
              <a:gd name="connsiteX23" fmla="*/ 2063518 w 3527425"/>
              <a:gd name="connsiteY23" fmla="*/ 6584342 h 6858000"/>
              <a:gd name="connsiteX24" fmla="*/ 2034440 w 3527425"/>
              <a:gd name="connsiteY24" fmla="*/ 6610183 h 6858000"/>
              <a:gd name="connsiteX25" fmla="*/ 2017833 w 3527425"/>
              <a:gd name="connsiteY25" fmla="*/ 6610183 h 6858000"/>
              <a:gd name="connsiteX26" fmla="*/ 1808510 w 3527425"/>
              <a:gd name="connsiteY26" fmla="*/ 6551996 h 6858000"/>
              <a:gd name="connsiteX27" fmla="*/ 1829438 w 3527425"/>
              <a:gd name="connsiteY27" fmla="*/ 6551996 h 6858000"/>
              <a:gd name="connsiteX28" fmla="*/ 1846126 w 3527425"/>
              <a:gd name="connsiteY28" fmla="*/ 6565790 h 6858000"/>
              <a:gd name="connsiteX29" fmla="*/ 1846126 w 3527425"/>
              <a:gd name="connsiteY29" fmla="*/ 6566067 h 6858000"/>
              <a:gd name="connsiteX30" fmla="*/ 1829835 w 3527425"/>
              <a:gd name="connsiteY30" fmla="*/ 6579702 h 6858000"/>
              <a:gd name="connsiteX31" fmla="*/ 1808510 w 3527425"/>
              <a:gd name="connsiteY31" fmla="*/ 6579742 h 6858000"/>
              <a:gd name="connsiteX32" fmla="*/ 1607273 w 3527425"/>
              <a:gd name="connsiteY32" fmla="*/ 6551996 h 6858000"/>
              <a:gd name="connsiteX33" fmla="*/ 1623683 w 3527425"/>
              <a:gd name="connsiteY33" fmla="*/ 6551996 h 6858000"/>
              <a:gd name="connsiteX34" fmla="*/ 1640926 w 3527425"/>
              <a:gd name="connsiteY34" fmla="*/ 6566622 h 6858000"/>
              <a:gd name="connsiteX35" fmla="*/ 1640926 w 3527425"/>
              <a:gd name="connsiteY35" fmla="*/ 6566899 h 6858000"/>
              <a:gd name="connsiteX36" fmla="*/ 1624119 w 3527425"/>
              <a:gd name="connsiteY36" fmla="*/ 6581486 h 6858000"/>
              <a:gd name="connsiteX37" fmla="*/ 1607273 w 3527425"/>
              <a:gd name="connsiteY37" fmla="*/ 6581486 h 6858000"/>
              <a:gd name="connsiteX38" fmla="*/ 2374685 w 3527425"/>
              <a:gd name="connsiteY38" fmla="*/ 6550767 h 6858000"/>
              <a:gd name="connsiteX39" fmla="*/ 2375572 w 3527425"/>
              <a:gd name="connsiteY39" fmla="*/ 6550783 h 6858000"/>
              <a:gd name="connsiteX40" fmla="*/ 2403897 w 3527425"/>
              <a:gd name="connsiteY40" fmla="*/ 6581089 h 6858000"/>
              <a:gd name="connsiteX41" fmla="*/ 2403897 w 3527425"/>
              <a:gd name="connsiteY41" fmla="*/ 6581366 h 6858000"/>
              <a:gd name="connsiteX42" fmla="*/ 2403921 w 3527425"/>
              <a:gd name="connsiteY42" fmla="*/ 6582659 h 6858000"/>
              <a:gd name="connsiteX43" fmla="*/ 2374962 w 3527425"/>
              <a:gd name="connsiteY43" fmla="*/ 6611411 h 6858000"/>
              <a:gd name="connsiteX44" fmla="*/ 2374035 w 3527425"/>
              <a:gd name="connsiteY44" fmla="*/ 6611394 h 6858000"/>
              <a:gd name="connsiteX45" fmla="*/ 2345710 w 3527425"/>
              <a:gd name="connsiteY45" fmla="*/ 6581089 h 6858000"/>
              <a:gd name="connsiteX46" fmla="*/ 2345710 w 3527425"/>
              <a:gd name="connsiteY46" fmla="*/ 6580811 h 6858000"/>
              <a:gd name="connsiteX47" fmla="*/ 2345686 w 3527425"/>
              <a:gd name="connsiteY47" fmla="*/ 6579559 h 6858000"/>
              <a:gd name="connsiteX48" fmla="*/ 2374685 w 3527425"/>
              <a:gd name="connsiteY48" fmla="*/ 6550767 h 6858000"/>
              <a:gd name="connsiteX49" fmla="*/ 3173055 w 3527425"/>
              <a:gd name="connsiteY49" fmla="*/ 6532851 h 6858000"/>
              <a:gd name="connsiteX50" fmla="*/ 3173055 w 3527425"/>
              <a:gd name="connsiteY50" fmla="*/ 6629328 h 6858000"/>
              <a:gd name="connsiteX51" fmla="*/ 3242381 w 3527425"/>
              <a:gd name="connsiteY51" fmla="*/ 6629328 h 6858000"/>
              <a:gd name="connsiteX52" fmla="*/ 3242381 w 3527425"/>
              <a:gd name="connsiteY52" fmla="*/ 6610024 h 6858000"/>
              <a:gd name="connsiteX53" fmla="*/ 3194301 w 3527425"/>
              <a:gd name="connsiteY53" fmla="*/ 6610024 h 6858000"/>
              <a:gd name="connsiteX54" fmla="*/ 3194301 w 3527425"/>
              <a:gd name="connsiteY54" fmla="*/ 6532851 h 6858000"/>
              <a:gd name="connsiteX55" fmla="*/ 3079710 w 3527425"/>
              <a:gd name="connsiteY55" fmla="*/ 6532851 h 6858000"/>
              <a:gd name="connsiteX56" fmla="*/ 3079710 w 3527425"/>
              <a:gd name="connsiteY56" fmla="*/ 6629328 h 6858000"/>
              <a:gd name="connsiteX57" fmla="*/ 3153079 w 3527425"/>
              <a:gd name="connsiteY57" fmla="*/ 6629328 h 6858000"/>
              <a:gd name="connsiteX58" fmla="*/ 3153079 w 3527425"/>
              <a:gd name="connsiteY58" fmla="*/ 6610460 h 6858000"/>
              <a:gd name="connsiteX59" fmla="*/ 3100678 w 3527425"/>
              <a:gd name="connsiteY59" fmla="*/ 6610460 h 6858000"/>
              <a:gd name="connsiteX60" fmla="*/ 3100678 w 3527425"/>
              <a:gd name="connsiteY60" fmla="*/ 6590166 h 6858000"/>
              <a:gd name="connsiteX61" fmla="*/ 3146182 w 3527425"/>
              <a:gd name="connsiteY61" fmla="*/ 6590166 h 6858000"/>
              <a:gd name="connsiteX62" fmla="*/ 3146182 w 3527425"/>
              <a:gd name="connsiteY62" fmla="*/ 6571299 h 6858000"/>
              <a:gd name="connsiteX63" fmla="*/ 3100678 w 3527425"/>
              <a:gd name="connsiteY63" fmla="*/ 6571299 h 6858000"/>
              <a:gd name="connsiteX64" fmla="*/ 3100678 w 3527425"/>
              <a:gd name="connsiteY64" fmla="*/ 6551718 h 6858000"/>
              <a:gd name="connsiteX65" fmla="*/ 3152524 w 3527425"/>
              <a:gd name="connsiteY65" fmla="*/ 6551718 h 6858000"/>
              <a:gd name="connsiteX66" fmla="*/ 3152524 w 3527425"/>
              <a:gd name="connsiteY66" fmla="*/ 6532851 h 6858000"/>
              <a:gd name="connsiteX67" fmla="*/ 2969360 w 3527425"/>
              <a:gd name="connsiteY67" fmla="*/ 6532851 h 6858000"/>
              <a:gd name="connsiteX68" fmla="*/ 3008363 w 3527425"/>
              <a:gd name="connsiteY68" fmla="*/ 6630041 h 6858000"/>
              <a:gd name="connsiteX69" fmla="*/ 3027111 w 3527425"/>
              <a:gd name="connsiteY69" fmla="*/ 6630041 h 6858000"/>
              <a:gd name="connsiteX70" fmla="*/ 3066114 w 3527425"/>
              <a:gd name="connsiteY70" fmla="*/ 6532851 h 6858000"/>
              <a:gd name="connsiteX71" fmla="*/ 3043244 w 3527425"/>
              <a:gd name="connsiteY71" fmla="*/ 6532851 h 6858000"/>
              <a:gd name="connsiteX72" fmla="*/ 3018035 w 3527425"/>
              <a:gd name="connsiteY72" fmla="*/ 6600789 h 6858000"/>
              <a:gd name="connsiteX73" fmla="*/ 2992786 w 3527425"/>
              <a:gd name="connsiteY73" fmla="*/ 6532851 h 6858000"/>
              <a:gd name="connsiteX74" fmla="*/ 2777953 w 3527425"/>
              <a:gd name="connsiteY74" fmla="*/ 6532851 h 6858000"/>
              <a:gd name="connsiteX75" fmla="*/ 2777953 w 3527425"/>
              <a:gd name="connsiteY75" fmla="*/ 6629446 h 6858000"/>
              <a:gd name="connsiteX76" fmla="*/ 2799159 w 3527425"/>
              <a:gd name="connsiteY76" fmla="*/ 6629446 h 6858000"/>
              <a:gd name="connsiteX77" fmla="*/ 2799159 w 3527425"/>
              <a:gd name="connsiteY77" fmla="*/ 6598569 h 6858000"/>
              <a:gd name="connsiteX78" fmla="*/ 2815846 w 3527425"/>
              <a:gd name="connsiteY78" fmla="*/ 6598569 h 6858000"/>
              <a:gd name="connsiteX79" fmla="*/ 2836537 w 3527425"/>
              <a:gd name="connsiteY79" fmla="*/ 6629328 h 6858000"/>
              <a:gd name="connsiteX80" fmla="*/ 2861349 w 3527425"/>
              <a:gd name="connsiteY80" fmla="*/ 6629328 h 6858000"/>
              <a:gd name="connsiteX81" fmla="*/ 2837765 w 3527425"/>
              <a:gd name="connsiteY81" fmla="*/ 6594883 h 6858000"/>
              <a:gd name="connsiteX82" fmla="*/ 2858456 w 3527425"/>
              <a:gd name="connsiteY82" fmla="*/ 6564957 h 6858000"/>
              <a:gd name="connsiteX83" fmla="*/ 2858456 w 3527425"/>
              <a:gd name="connsiteY83" fmla="*/ 6564680 h 6858000"/>
              <a:gd name="connsiteX84" fmla="*/ 2850172 w 3527425"/>
              <a:gd name="connsiteY84" fmla="*/ 6542642 h 6858000"/>
              <a:gd name="connsiteX85" fmla="*/ 2822069 w 3527425"/>
              <a:gd name="connsiteY85" fmla="*/ 6532851 h 6858000"/>
              <a:gd name="connsiteX86" fmla="*/ 2683815 w 3527425"/>
              <a:gd name="connsiteY86" fmla="*/ 6532851 h 6858000"/>
              <a:gd name="connsiteX87" fmla="*/ 2683815 w 3527425"/>
              <a:gd name="connsiteY87" fmla="*/ 6552432 h 6858000"/>
              <a:gd name="connsiteX88" fmla="*/ 2713186 w 3527425"/>
              <a:gd name="connsiteY88" fmla="*/ 6552432 h 6858000"/>
              <a:gd name="connsiteX89" fmla="*/ 2713186 w 3527425"/>
              <a:gd name="connsiteY89" fmla="*/ 6629328 h 6858000"/>
              <a:gd name="connsiteX90" fmla="*/ 2734392 w 3527425"/>
              <a:gd name="connsiteY90" fmla="*/ 6629328 h 6858000"/>
              <a:gd name="connsiteX91" fmla="*/ 2734392 w 3527425"/>
              <a:gd name="connsiteY91" fmla="*/ 6552432 h 6858000"/>
              <a:gd name="connsiteX92" fmla="*/ 2763763 w 3527425"/>
              <a:gd name="connsiteY92" fmla="*/ 6552432 h 6858000"/>
              <a:gd name="connsiteX93" fmla="*/ 2763763 w 3527425"/>
              <a:gd name="connsiteY93" fmla="*/ 6532851 h 6858000"/>
              <a:gd name="connsiteX94" fmla="*/ 2549723 w 3527425"/>
              <a:gd name="connsiteY94" fmla="*/ 6532851 h 6858000"/>
              <a:gd name="connsiteX95" fmla="*/ 2549723 w 3527425"/>
              <a:gd name="connsiteY95" fmla="*/ 6629446 h 6858000"/>
              <a:gd name="connsiteX96" fmla="*/ 2570889 w 3527425"/>
              <a:gd name="connsiteY96" fmla="*/ 6629446 h 6858000"/>
              <a:gd name="connsiteX97" fmla="*/ 2570889 w 3527425"/>
              <a:gd name="connsiteY97" fmla="*/ 6598569 h 6858000"/>
              <a:gd name="connsiteX98" fmla="*/ 2587576 w 3527425"/>
              <a:gd name="connsiteY98" fmla="*/ 6598569 h 6858000"/>
              <a:gd name="connsiteX99" fmla="*/ 2608148 w 3527425"/>
              <a:gd name="connsiteY99" fmla="*/ 6629328 h 6858000"/>
              <a:gd name="connsiteX100" fmla="*/ 2632961 w 3527425"/>
              <a:gd name="connsiteY100" fmla="*/ 6629328 h 6858000"/>
              <a:gd name="connsiteX101" fmla="*/ 2609575 w 3527425"/>
              <a:gd name="connsiteY101" fmla="*/ 6594883 h 6858000"/>
              <a:gd name="connsiteX102" fmla="*/ 2630226 w 3527425"/>
              <a:gd name="connsiteY102" fmla="*/ 6564957 h 6858000"/>
              <a:gd name="connsiteX103" fmla="*/ 2630226 w 3527425"/>
              <a:gd name="connsiteY103" fmla="*/ 6564680 h 6858000"/>
              <a:gd name="connsiteX104" fmla="*/ 2621981 w 3527425"/>
              <a:gd name="connsiteY104" fmla="*/ 6542642 h 6858000"/>
              <a:gd name="connsiteX105" fmla="*/ 2593839 w 3527425"/>
              <a:gd name="connsiteY105" fmla="*/ 6532851 h 6858000"/>
              <a:gd name="connsiteX106" fmla="*/ 2443139 w 3527425"/>
              <a:gd name="connsiteY106" fmla="*/ 6532851 h 6858000"/>
              <a:gd name="connsiteX107" fmla="*/ 2443139 w 3527425"/>
              <a:gd name="connsiteY107" fmla="*/ 6587986 h 6858000"/>
              <a:gd name="connsiteX108" fmla="*/ 2484877 w 3527425"/>
              <a:gd name="connsiteY108" fmla="*/ 6630873 h 6858000"/>
              <a:gd name="connsiteX109" fmla="*/ 2527210 w 3527425"/>
              <a:gd name="connsiteY109" fmla="*/ 6587272 h 6858000"/>
              <a:gd name="connsiteX110" fmla="*/ 2527210 w 3527425"/>
              <a:gd name="connsiteY110" fmla="*/ 6532851 h 6858000"/>
              <a:gd name="connsiteX111" fmla="*/ 2505964 w 3527425"/>
              <a:gd name="connsiteY111" fmla="*/ 6532851 h 6858000"/>
              <a:gd name="connsiteX112" fmla="*/ 2505964 w 3527425"/>
              <a:gd name="connsiteY112" fmla="*/ 6588026 h 6858000"/>
              <a:gd name="connsiteX113" fmla="*/ 2485154 w 3527425"/>
              <a:gd name="connsiteY113" fmla="*/ 6611213 h 6858000"/>
              <a:gd name="connsiteX114" fmla="*/ 2464345 w 3527425"/>
              <a:gd name="connsiteY114" fmla="*/ 6587431 h 6858000"/>
              <a:gd name="connsiteX115" fmla="*/ 2464345 w 3527425"/>
              <a:gd name="connsiteY115" fmla="*/ 6532851 h 6858000"/>
              <a:gd name="connsiteX116" fmla="*/ 2227711 w 3527425"/>
              <a:gd name="connsiteY116" fmla="*/ 6532851 h 6858000"/>
              <a:gd name="connsiteX117" fmla="*/ 2264811 w 3527425"/>
              <a:gd name="connsiteY117" fmla="*/ 6591276 h 6858000"/>
              <a:gd name="connsiteX118" fmla="*/ 2264811 w 3527425"/>
              <a:gd name="connsiteY118" fmla="*/ 6629328 h 6858000"/>
              <a:gd name="connsiteX119" fmla="*/ 2286017 w 3527425"/>
              <a:gd name="connsiteY119" fmla="*/ 6629328 h 6858000"/>
              <a:gd name="connsiteX120" fmla="*/ 2286017 w 3527425"/>
              <a:gd name="connsiteY120" fmla="*/ 6590880 h 6858000"/>
              <a:gd name="connsiteX121" fmla="*/ 2323118 w 3527425"/>
              <a:gd name="connsiteY121" fmla="*/ 6532851 h 6858000"/>
              <a:gd name="connsiteX122" fmla="*/ 2298979 w 3527425"/>
              <a:gd name="connsiteY122" fmla="*/ 6532851 h 6858000"/>
              <a:gd name="connsiteX123" fmla="*/ 2275474 w 3527425"/>
              <a:gd name="connsiteY123" fmla="*/ 6571576 h 6858000"/>
              <a:gd name="connsiteX124" fmla="*/ 2252445 w 3527425"/>
              <a:gd name="connsiteY124" fmla="*/ 6532851 h 6858000"/>
              <a:gd name="connsiteX125" fmla="*/ 2103925 w 3527425"/>
              <a:gd name="connsiteY125" fmla="*/ 6532851 h 6858000"/>
              <a:gd name="connsiteX126" fmla="*/ 2103925 w 3527425"/>
              <a:gd name="connsiteY126" fmla="*/ 6629328 h 6858000"/>
              <a:gd name="connsiteX127" fmla="*/ 2177373 w 3527425"/>
              <a:gd name="connsiteY127" fmla="*/ 6629328 h 6858000"/>
              <a:gd name="connsiteX128" fmla="*/ 2177373 w 3527425"/>
              <a:gd name="connsiteY128" fmla="*/ 6610460 h 6858000"/>
              <a:gd name="connsiteX129" fmla="*/ 2125012 w 3527425"/>
              <a:gd name="connsiteY129" fmla="*/ 6610460 h 6858000"/>
              <a:gd name="connsiteX130" fmla="*/ 2125012 w 3527425"/>
              <a:gd name="connsiteY130" fmla="*/ 6590166 h 6858000"/>
              <a:gd name="connsiteX131" fmla="*/ 2170635 w 3527425"/>
              <a:gd name="connsiteY131" fmla="*/ 6590166 h 6858000"/>
              <a:gd name="connsiteX132" fmla="*/ 2170635 w 3527425"/>
              <a:gd name="connsiteY132" fmla="*/ 6571299 h 6858000"/>
              <a:gd name="connsiteX133" fmla="*/ 2125171 w 3527425"/>
              <a:gd name="connsiteY133" fmla="*/ 6571299 h 6858000"/>
              <a:gd name="connsiteX134" fmla="*/ 2125171 w 3527425"/>
              <a:gd name="connsiteY134" fmla="*/ 6551718 h 6858000"/>
              <a:gd name="connsiteX135" fmla="*/ 2176699 w 3527425"/>
              <a:gd name="connsiteY135" fmla="*/ 6551718 h 6858000"/>
              <a:gd name="connsiteX136" fmla="*/ 2176699 w 3527425"/>
              <a:gd name="connsiteY136" fmla="*/ 6532851 h 6858000"/>
              <a:gd name="connsiteX137" fmla="*/ 1996627 w 3527425"/>
              <a:gd name="connsiteY137" fmla="*/ 6532851 h 6858000"/>
              <a:gd name="connsiteX138" fmla="*/ 1996825 w 3527425"/>
              <a:gd name="connsiteY138" fmla="*/ 6629328 h 6858000"/>
              <a:gd name="connsiteX139" fmla="*/ 2034440 w 3527425"/>
              <a:gd name="connsiteY139" fmla="*/ 6629328 h 6858000"/>
              <a:gd name="connsiteX140" fmla="*/ 2085730 w 3527425"/>
              <a:gd name="connsiteY140" fmla="*/ 6581089 h 6858000"/>
              <a:gd name="connsiteX141" fmla="*/ 2085730 w 3527425"/>
              <a:gd name="connsiteY141" fmla="*/ 6580812 h 6858000"/>
              <a:gd name="connsiteX142" fmla="*/ 2034440 w 3527425"/>
              <a:gd name="connsiteY142" fmla="*/ 6532851 h 6858000"/>
              <a:gd name="connsiteX143" fmla="*/ 1787106 w 3527425"/>
              <a:gd name="connsiteY143" fmla="*/ 6532851 h 6858000"/>
              <a:gd name="connsiteX144" fmla="*/ 1787106 w 3527425"/>
              <a:gd name="connsiteY144" fmla="*/ 6629446 h 6858000"/>
              <a:gd name="connsiteX145" fmla="*/ 1808510 w 3527425"/>
              <a:gd name="connsiteY145" fmla="*/ 6629446 h 6858000"/>
              <a:gd name="connsiteX146" fmla="*/ 1808510 w 3527425"/>
              <a:gd name="connsiteY146" fmla="*/ 6598569 h 6858000"/>
              <a:gd name="connsiteX147" fmla="*/ 1825039 w 3527425"/>
              <a:gd name="connsiteY147" fmla="*/ 6598569 h 6858000"/>
              <a:gd name="connsiteX148" fmla="*/ 1845690 w 3527425"/>
              <a:gd name="connsiteY148" fmla="*/ 6629328 h 6858000"/>
              <a:gd name="connsiteX149" fmla="*/ 1870502 w 3527425"/>
              <a:gd name="connsiteY149" fmla="*/ 6629328 h 6858000"/>
              <a:gd name="connsiteX150" fmla="*/ 1846958 w 3527425"/>
              <a:gd name="connsiteY150" fmla="*/ 6594883 h 6858000"/>
              <a:gd name="connsiteX151" fmla="*/ 1867609 w 3527425"/>
              <a:gd name="connsiteY151" fmla="*/ 6564957 h 6858000"/>
              <a:gd name="connsiteX152" fmla="*/ 1867609 w 3527425"/>
              <a:gd name="connsiteY152" fmla="*/ 6564680 h 6858000"/>
              <a:gd name="connsiteX153" fmla="*/ 1859364 w 3527425"/>
              <a:gd name="connsiteY153" fmla="*/ 6542642 h 6858000"/>
              <a:gd name="connsiteX154" fmla="*/ 1831222 w 3527425"/>
              <a:gd name="connsiteY154" fmla="*/ 6532851 h 6858000"/>
              <a:gd name="connsiteX155" fmla="*/ 1586067 w 3527425"/>
              <a:gd name="connsiteY155" fmla="*/ 6532851 h 6858000"/>
              <a:gd name="connsiteX156" fmla="*/ 1586067 w 3527425"/>
              <a:gd name="connsiteY156" fmla="*/ 6629328 h 6858000"/>
              <a:gd name="connsiteX157" fmla="*/ 1607273 w 3527425"/>
              <a:gd name="connsiteY157" fmla="*/ 6629328 h 6858000"/>
              <a:gd name="connsiteX158" fmla="*/ 1607273 w 3527425"/>
              <a:gd name="connsiteY158" fmla="*/ 6600393 h 6858000"/>
              <a:gd name="connsiteX159" fmla="*/ 1623406 w 3527425"/>
              <a:gd name="connsiteY159" fmla="*/ 6600393 h 6858000"/>
              <a:gd name="connsiteX160" fmla="*/ 1662409 w 3527425"/>
              <a:gd name="connsiteY160" fmla="*/ 6566463 h 6858000"/>
              <a:gd name="connsiteX161" fmla="*/ 1662409 w 3527425"/>
              <a:gd name="connsiteY161" fmla="*/ 6566186 h 6858000"/>
              <a:gd name="connsiteX162" fmla="*/ 1625467 w 3527425"/>
              <a:gd name="connsiteY162" fmla="*/ 6532851 h 6858000"/>
              <a:gd name="connsiteX163" fmla="*/ 1479522 w 3527425"/>
              <a:gd name="connsiteY163" fmla="*/ 6532851 h 6858000"/>
              <a:gd name="connsiteX164" fmla="*/ 1479522 w 3527425"/>
              <a:gd name="connsiteY164" fmla="*/ 6587986 h 6858000"/>
              <a:gd name="connsiteX165" fmla="*/ 1521299 w 3527425"/>
              <a:gd name="connsiteY165" fmla="*/ 6630873 h 6858000"/>
              <a:gd name="connsiteX166" fmla="*/ 1563593 w 3527425"/>
              <a:gd name="connsiteY166" fmla="*/ 6587272 h 6858000"/>
              <a:gd name="connsiteX167" fmla="*/ 1563593 w 3527425"/>
              <a:gd name="connsiteY167" fmla="*/ 6532851 h 6858000"/>
              <a:gd name="connsiteX168" fmla="*/ 1542387 w 3527425"/>
              <a:gd name="connsiteY168" fmla="*/ 6532851 h 6858000"/>
              <a:gd name="connsiteX169" fmla="*/ 1542387 w 3527425"/>
              <a:gd name="connsiteY169" fmla="*/ 6588026 h 6858000"/>
              <a:gd name="connsiteX170" fmla="*/ 1521577 w 3527425"/>
              <a:gd name="connsiteY170" fmla="*/ 6611213 h 6858000"/>
              <a:gd name="connsiteX171" fmla="*/ 1500768 w 3527425"/>
              <a:gd name="connsiteY171" fmla="*/ 6587431 h 6858000"/>
              <a:gd name="connsiteX172" fmla="*/ 1500768 w 3527425"/>
              <a:gd name="connsiteY172" fmla="*/ 6532851 h 6858000"/>
              <a:gd name="connsiteX173" fmla="*/ 2912917 w 3527425"/>
              <a:gd name="connsiteY173" fmla="*/ 6532137 h 6858000"/>
              <a:gd name="connsiteX174" fmla="*/ 2871576 w 3527425"/>
              <a:gd name="connsiteY174" fmla="*/ 6629327 h 6858000"/>
              <a:gd name="connsiteX175" fmla="*/ 2893218 w 3527425"/>
              <a:gd name="connsiteY175" fmla="*/ 6629327 h 6858000"/>
              <a:gd name="connsiteX176" fmla="*/ 2902017 w 3527425"/>
              <a:gd name="connsiteY176" fmla="*/ 6607685 h 6858000"/>
              <a:gd name="connsiteX177" fmla="*/ 2942843 w 3527425"/>
              <a:gd name="connsiteY177" fmla="*/ 6607685 h 6858000"/>
              <a:gd name="connsiteX178" fmla="*/ 2951643 w 3527425"/>
              <a:gd name="connsiteY178" fmla="*/ 6629327 h 6858000"/>
              <a:gd name="connsiteX179" fmla="*/ 2973839 w 3527425"/>
              <a:gd name="connsiteY179" fmla="*/ 6629327 h 6858000"/>
              <a:gd name="connsiteX180" fmla="*/ 2932498 w 3527425"/>
              <a:gd name="connsiteY180" fmla="*/ 6532137 h 6858000"/>
              <a:gd name="connsiteX181" fmla="*/ 1922069 w 3527425"/>
              <a:gd name="connsiteY181" fmla="*/ 6532137 h 6858000"/>
              <a:gd name="connsiteX182" fmla="*/ 1880728 w 3527425"/>
              <a:gd name="connsiteY182" fmla="*/ 6629327 h 6858000"/>
              <a:gd name="connsiteX183" fmla="*/ 1902370 w 3527425"/>
              <a:gd name="connsiteY183" fmla="*/ 6629327 h 6858000"/>
              <a:gd name="connsiteX184" fmla="*/ 1911209 w 3527425"/>
              <a:gd name="connsiteY184" fmla="*/ 6607685 h 6858000"/>
              <a:gd name="connsiteX185" fmla="*/ 1951995 w 3527425"/>
              <a:gd name="connsiteY185" fmla="*/ 6607685 h 6858000"/>
              <a:gd name="connsiteX186" fmla="*/ 1960715 w 3527425"/>
              <a:gd name="connsiteY186" fmla="*/ 6629327 h 6858000"/>
              <a:gd name="connsiteX187" fmla="*/ 1982912 w 3527425"/>
              <a:gd name="connsiteY187" fmla="*/ 6629327 h 6858000"/>
              <a:gd name="connsiteX188" fmla="*/ 1941650 w 3527425"/>
              <a:gd name="connsiteY188" fmla="*/ 6532137 h 6858000"/>
              <a:gd name="connsiteX189" fmla="*/ 3290937 w 3527425"/>
              <a:gd name="connsiteY189" fmla="*/ 6531464 h 6858000"/>
              <a:gd name="connsiteX190" fmla="*/ 3257126 w 3527425"/>
              <a:gd name="connsiteY190" fmla="*/ 6560557 h 6858000"/>
              <a:gd name="connsiteX191" fmla="*/ 3257126 w 3527425"/>
              <a:gd name="connsiteY191" fmla="*/ 6560795 h 6858000"/>
              <a:gd name="connsiteX192" fmla="*/ 3289113 w 3527425"/>
              <a:gd name="connsiteY192" fmla="*/ 6590285 h 6858000"/>
              <a:gd name="connsiteX193" fmla="*/ 3308536 w 3527425"/>
              <a:gd name="connsiteY193" fmla="*/ 6602532 h 6858000"/>
              <a:gd name="connsiteX194" fmla="*/ 3308536 w 3527425"/>
              <a:gd name="connsiteY194" fmla="*/ 6603008 h 6858000"/>
              <a:gd name="connsiteX195" fmla="*/ 3294623 w 3527425"/>
              <a:gd name="connsiteY195" fmla="*/ 6612124 h 6858000"/>
              <a:gd name="connsiteX196" fmla="*/ 3265807 w 3527425"/>
              <a:gd name="connsiteY196" fmla="*/ 6600234 h 6858000"/>
              <a:gd name="connsiteX197" fmla="*/ 3253281 w 3527425"/>
              <a:gd name="connsiteY197" fmla="*/ 6615256 h 6858000"/>
              <a:gd name="connsiteX198" fmla="*/ 3294108 w 3527425"/>
              <a:gd name="connsiteY198" fmla="*/ 6630754 h 6858000"/>
              <a:gd name="connsiteX199" fmla="*/ 3329504 w 3527425"/>
              <a:gd name="connsiteY199" fmla="*/ 6600828 h 6858000"/>
              <a:gd name="connsiteX200" fmla="*/ 3329504 w 3527425"/>
              <a:gd name="connsiteY200" fmla="*/ 6600550 h 6858000"/>
              <a:gd name="connsiteX201" fmla="*/ 3298904 w 3527425"/>
              <a:gd name="connsiteY201" fmla="*/ 6571616 h 6858000"/>
              <a:gd name="connsiteX202" fmla="*/ 3278094 w 3527425"/>
              <a:gd name="connsiteY202" fmla="*/ 6558932 h 6858000"/>
              <a:gd name="connsiteX203" fmla="*/ 3278094 w 3527425"/>
              <a:gd name="connsiteY203" fmla="*/ 6558456 h 6858000"/>
              <a:gd name="connsiteX204" fmla="*/ 3290501 w 3527425"/>
              <a:gd name="connsiteY204" fmla="*/ 6550053 h 6858000"/>
              <a:gd name="connsiteX205" fmla="*/ 3315591 w 3527425"/>
              <a:gd name="connsiteY205" fmla="*/ 6559566 h 6858000"/>
              <a:gd name="connsiteX206" fmla="*/ 3326611 w 3527425"/>
              <a:gd name="connsiteY206" fmla="*/ 6543711 h 6858000"/>
              <a:gd name="connsiteX207" fmla="*/ 3290937 w 3527425"/>
              <a:gd name="connsiteY207" fmla="*/ 6531464 h 6858000"/>
              <a:gd name="connsiteX208" fmla="*/ 1723038 w 3527425"/>
              <a:gd name="connsiteY208" fmla="*/ 6531176 h 6858000"/>
              <a:gd name="connsiteX209" fmla="*/ 1673942 w 3527425"/>
              <a:gd name="connsiteY209" fmla="*/ 6581088 h 6858000"/>
              <a:gd name="connsiteX210" fmla="*/ 1673942 w 3527425"/>
              <a:gd name="connsiteY210" fmla="*/ 6581366 h 6858000"/>
              <a:gd name="connsiteX211" fmla="*/ 1724677 w 3527425"/>
              <a:gd name="connsiteY211" fmla="*/ 6630991 h 6858000"/>
              <a:gd name="connsiteX212" fmla="*/ 1765900 w 3527425"/>
              <a:gd name="connsiteY212" fmla="*/ 6615691 h 6858000"/>
              <a:gd name="connsiteX213" fmla="*/ 1765900 w 3527425"/>
              <a:gd name="connsiteY213" fmla="*/ 6573795 h 6858000"/>
              <a:gd name="connsiteX214" fmla="*/ 1723964 w 3527425"/>
              <a:gd name="connsiteY214" fmla="*/ 6573795 h 6858000"/>
              <a:gd name="connsiteX215" fmla="*/ 1723964 w 3527425"/>
              <a:gd name="connsiteY215" fmla="*/ 6592108 h 6858000"/>
              <a:gd name="connsiteX216" fmla="*/ 1745130 w 3527425"/>
              <a:gd name="connsiteY216" fmla="*/ 6592108 h 6858000"/>
              <a:gd name="connsiteX217" fmla="*/ 1745130 w 3527425"/>
              <a:gd name="connsiteY217" fmla="*/ 6605901 h 6858000"/>
              <a:gd name="connsiteX218" fmla="*/ 1725311 w 3527425"/>
              <a:gd name="connsiteY218" fmla="*/ 6611688 h 6858000"/>
              <a:gd name="connsiteX219" fmla="*/ 1696099 w 3527425"/>
              <a:gd name="connsiteY219" fmla="*/ 6581088 h 6858000"/>
              <a:gd name="connsiteX220" fmla="*/ 1696099 w 3527425"/>
              <a:gd name="connsiteY220" fmla="*/ 6580811 h 6858000"/>
              <a:gd name="connsiteX221" fmla="*/ 1723845 w 3527425"/>
              <a:gd name="connsiteY221" fmla="*/ 6550766 h 6858000"/>
              <a:gd name="connsiteX222" fmla="*/ 1749054 w 3527425"/>
              <a:gd name="connsiteY222" fmla="*/ 6560557 h 6858000"/>
              <a:gd name="connsiteX223" fmla="*/ 1762451 w 3527425"/>
              <a:gd name="connsiteY223" fmla="*/ 6544424 h 6858000"/>
              <a:gd name="connsiteX224" fmla="*/ 1724519 w 3527425"/>
              <a:gd name="connsiteY224" fmla="*/ 6531186 h 6858000"/>
              <a:gd name="connsiteX225" fmla="*/ 1723038 w 3527425"/>
              <a:gd name="connsiteY225" fmla="*/ 6531176 h 6858000"/>
              <a:gd name="connsiteX226" fmla="*/ 2373432 w 3527425"/>
              <a:gd name="connsiteY226" fmla="*/ 6531163 h 6858000"/>
              <a:gd name="connsiteX227" fmla="*/ 2323553 w 3527425"/>
              <a:gd name="connsiteY227" fmla="*/ 6581089 h 6858000"/>
              <a:gd name="connsiteX228" fmla="*/ 2323553 w 3527425"/>
              <a:gd name="connsiteY228" fmla="*/ 6581366 h 6858000"/>
              <a:gd name="connsiteX229" fmla="*/ 2374565 w 3527425"/>
              <a:gd name="connsiteY229" fmla="*/ 6630991 h 6858000"/>
              <a:gd name="connsiteX230" fmla="*/ 2376219 w 3527425"/>
              <a:gd name="connsiteY230" fmla="*/ 6631018 h 6858000"/>
              <a:gd name="connsiteX231" fmla="*/ 2426094 w 3527425"/>
              <a:gd name="connsiteY231" fmla="*/ 6581089 h 6858000"/>
              <a:gd name="connsiteX232" fmla="*/ 2426094 w 3527425"/>
              <a:gd name="connsiteY232" fmla="*/ 6580811 h 6858000"/>
              <a:gd name="connsiteX233" fmla="*/ 2374962 w 3527425"/>
              <a:gd name="connsiteY233" fmla="*/ 6531186 h 6858000"/>
              <a:gd name="connsiteX234" fmla="*/ 2373432 w 3527425"/>
              <a:gd name="connsiteY234" fmla="*/ 6531163 h 6858000"/>
              <a:gd name="connsiteX235" fmla="*/ 0 w 3527425"/>
              <a:gd name="connsiteY235" fmla="*/ 0 h 6858000"/>
              <a:gd name="connsiteX236" fmla="*/ 3527425 w 3527425"/>
              <a:gd name="connsiteY236" fmla="*/ 0 h 6858000"/>
              <a:gd name="connsiteX237" fmla="*/ 3527425 w 3527425"/>
              <a:gd name="connsiteY237" fmla="*/ 6858000 h 6858000"/>
              <a:gd name="connsiteX238" fmla="*/ 0 w 3527425"/>
              <a:gd name="connsiteY23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3527425" h="6858000">
                <a:moveTo>
                  <a:pt x="2922311" y="6557663"/>
                </a:moveTo>
                <a:lnTo>
                  <a:pt x="2935233" y="6588937"/>
                </a:lnTo>
                <a:lnTo>
                  <a:pt x="2909509" y="6588937"/>
                </a:lnTo>
                <a:close/>
                <a:moveTo>
                  <a:pt x="1931582" y="6557663"/>
                </a:moveTo>
                <a:lnTo>
                  <a:pt x="1944424" y="6588937"/>
                </a:lnTo>
                <a:lnTo>
                  <a:pt x="1918779" y="6588937"/>
                </a:lnTo>
                <a:close/>
                <a:moveTo>
                  <a:pt x="2799159" y="6551996"/>
                </a:moveTo>
                <a:lnTo>
                  <a:pt x="2820285" y="6551996"/>
                </a:lnTo>
                <a:cubicBezTo>
                  <a:pt x="2830591" y="6551996"/>
                  <a:pt x="2836933" y="6556673"/>
                  <a:pt x="2836933" y="6565790"/>
                </a:cubicBezTo>
                <a:lnTo>
                  <a:pt x="2836933" y="6566067"/>
                </a:lnTo>
                <a:cubicBezTo>
                  <a:pt x="2836933" y="6574193"/>
                  <a:pt x="2831027" y="6579702"/>
                  <a:pt x="2820682" y="6579702"/>
                </a:cubicBezTo>
                <a:lnTo>
                  <a:pt x="2799159" y="6579742"/>
                </a:lnTo>
                <a:close/>
                <a:moveTo>
                  <a:pt x="2570969" y="6551996"/>
                </a:moveTo>
                <a:lnTo>
                  <a:pt x="2592055" y="6551996"/>
                </a:lnTo>
                <a:cubicBezTo>
                  <a:pt x="2602401" y="6551996"/>
                  <a:pt x="2608743" y="6556673"/>
                  <a:pt x="2608743" y="6565790"/>
                </a:cubicBezTo>
                <a:lnTo>
                  <a:pt x="2608743" y="6566067"/>
                </a:lnTo>
                <a:cubicBezTo>
                  <a:pt x="2608743" y="6574193"/>
                  <a:pt x="2602797" y="6579702"/>
                  <a:pt x="2592491" y="6579702"/>
                </a:cubicBezTo>
                <a:lnTo>
                  <a:pt x="2570969" y="6579742"/>
                </a:lnTo>
                <a:close/>
                <a:moveTo>
                  <a:pt x="2017833" y="6551996"/>
                </a:moveTo>
                <a:lnTo>
                  <a:pt x="2034440" y="6551996"/>
                </a:lnTo>
                <a:cubicBezTo>
                  <a:pt x="2035360" y="6551950"/>
                  <a:pt x="2036283" y="6551950"/>
                  <a:pt x="2037203" y="6551996"/>
                </a:cubicBezTo>
                <a:cubicBezTo>
                  <a:pt x="2052511" y="6552759"/>
                  <a:pt x="2064299" y="6565785"/>
                  <a:pt x="2063534" y="6581089"/>
                </a:cubicBezTo>
                <a:lnTo>
                  <a:pt x="2063534" y="6581367"/>
                </a:lnTo>
                <a:cubicBezTo>
                  <a:pt x="2063582" y="6582358"/>
                  <a:pt x="2063578" y="6583351"/>
                  <a:pt x="2063518" y="6584342"/>
                </a:cubicBezTo>
                <a:cubicBezTo>
                  <a:pt x="2062626" y="6599507"/>
                  <a:pt x="2049606" y="6611077"/>
                  <a:pt x="2034440" y="6610183"/>
                </a:cubicBezTo>
                <a:lnTo>
                  <a:pt x="2017833" y="6610183"/>
                </a:lnTo>
                <a:close/>
                <a:moveTo>
                  <a:pt x="1808510" y="6551996"/>
                </a:moveTo>
                <a:lnTo>
                  <a:pt x="1829438" y="6551996"/>
                </a:lnTo>
                <a:cubicBezTo>
                  <a:pt x="1839784" y="6551996"/>
                  <a:pt x="1846126" y="6556673"/>
                  <a:pt x="1846126" y="6565790"/>
                </a:cubicBezTo>
                <a:lnTo>
                  <a:pt x="1846126" y="6566067"/>
                </a:lnTo>
                <a:cubicBezTo>
                  <a:pt x="1846126" y="6574193"/>
                  <a:pt x="1840180" y="6579702"/>
                  <a:pt x="1829835" y="6579702"/>
                </a:cubicBezTo>
                <a:lnTo>
                  <a:pt x="1808510" y="6579742"/>
                </a:lnTo>
                <a:close/>
                <a:moveTo>
                  <a:pt x="1607273" y="6551996"/>
                </a:moveTo>
                <a:lnTo>
                  <a:pt x="1623683" y="6551996"/>
                </a:lnTo>
                <a:cubicBezTo>
                  <a:pt x="1634306" y="6551996"/>
                  <a:pt x="1640926" y="6557109"/>
                  <a:pt x="1640926" y="6566622"/>
                </a:cubicBezTo>
                <a:lnTo>
                  <a:pt x="1640926" y="6566899"/>
                </a:lnTo>
                <a:cubicBezTo>
                  <a:pt x="1640926" y="6575144"/>
                  <a:pt x="1634702" y="6581486"/>
                  <a:pt x="1624119" y="6581486"/>
                </a:cubicBezTo>
                <a:lnTo>
                  <a:pt x="1607273" y="6581486"/>
                </a:lnTo>
                <a:close/>
                <a:moveTo>
                  <a:pt x="2374685" y="6550767"/>
                </a:moveTo>
                <a:cubicBezTo>
                  <a:pt x="2374982" y="6550767"/>
                  <a:pt x="2375279" y="6550773"/>
                  <a:pt x="2375572" y="6550783"/>
                </a:cubicBezTo>
                <a:cubicBezTo>
                  <a:pt x="2391764" y="6551331"/>
                  <a:pt x="2404444" y="6564899"/>
                  <a:pt x="2403897" y="6581089"/>
                </a:cubicBezTo>
                <a:lnTo>
                  <a:pt x="2403897" y="6581366"/>
                </a:lnTo>
                <a:cubicBezTo>
                  <a:pt x="2403913" y="6581797"/>
                  <a:pt x="2403924" y="6582229"/>
                  <a:pt x="2403921" y="6582659"/>
                </a:cubicBezTo>
                <a:cubicBezTo>
                  <a:pt x="2403865" y="6598595"/>
                  <a:pt x="2390900" y="6611468"/>
                  <a:pt x="2374962" y="6611411"/>
                </a:cubicBezTo>
                <a:cubicBezTo>
                  <a:pt x="2374653" y="6611410"/>
                  <a:pt x="2374344" y="6611404"/>
                  <a:pt x="2374035" y="6611394"/>
                </a:cubicBezTo>
                <a:cubicBezTo>
                  <a:pt x="2357843" y="6610847"/>
                  <a:pt x="2345163" y="6597279"/>
                  <a:pt x="2345710" y="6581089"/>
                </a:cubicBezTo>
                <a:lnTo>
                  <a:pt x="2345710" y="6580811"/>
                </a:lnTo>
                <a:cubicBezTo>
                  <a:pt x="2345694" y="6580394"/>
                  <a:pt x="2345686" y="6579977"/>
                  <a:pt x="2345686" y="6579559"/>
                </a:cubicBezTo>
                <a:cubicBezTo>
                  <a:pt x="2345742" y="6563601"/>
                  <a:pt x="2358727" y="6550710"/>
                  <a:pt x="2374685" y="6550767"/>
                </a:cubicBezTo>
                <a:close/>
                <a:moveTo>
                  <a:pt x="3173055" y="6532851"/>
                </a:moveTo>
                <a:lnTo>
                  <a:pt x="3173055" y="6629328"/>
                </a:lnTo>
                <a:lnTo>
                  <a:pt x="3242381" y="6629328"/>
                </a:lnTo>
                <a:lnTo>
                  <a:pt x="3242381" y="6610024"/>
                </a:lnTo>
                <a:lnTo>
                  <a:pt x="3194301" y="6610024"/>
                </a:lnTo>
                <a:lnTo>
                  <a:pt x="3194301" y="6532851"/>
                </a:lnTo>
                <a:close/>
                <a:moveTo>
                  <a:pt x="3079710" y="6532851"/>
                </a:moveTo>
                <a:lnTo>
                  <a:pt x="3079710" y="6629328"/>
                </a:lnTo>
                <a:lnTo>
                  <a:pt x="3153079" y="6629328"/>
                </a:lnTo>
                <a:lnTo>
                  <a:pt x="3153079" y="6610460"/>
                </a:lnTo>
                <a:lnTo>
                  <a:pt x="3100678" y="6610460"/>
                </a:lnTo>
                <a:lnTo>
                  <a:pt x="3100678" y="6590166"/>
                </a:lnTo>
                <a:lnTo>
                  <a:pt x="3146182" y="6590166"/>
                </a:lnTo>
                <a:lnTo>
                  <a:pt x="3146182" y="6571299"/>
                </a:lnTo>
                <a:lnTo>
                  <a:pt x="3100678" y="6571299"/>
                </a:lnTo>
                <a:lnTo>
                  <a:pt x="3100678" y="6551718"/>
                </a:lnTo>
                <a:lnTo>
                  <a:pt x="3152524" y="6551718"/>
                </a:lnTo>
                <a:lnTo>
                  <a:pt x="3152524" y="6532851"/>
                </a:lnTo>
                <a:close/>
                <a:moveTo>
                  <a:pt x="2969360" y="6532851"/>
                </a:moveTo>
                <a:lnTo>
                  <a:pt x="3008363" y="6630041"/>
                </a:lnTo>
                <a:lnTo>
                  <a:pt x="3027111" y="6630041"/>
                </a:lnTo>
                <a:lnTo>
                  <a:pt x="3066114" y="6532851"/>
                </a:lnTo>
                <a:lnTo>
                  <a:pt x="3043244" y="6532851"/>
                </a:lnTo>
                <a:lnTo>
                  <a:pt x="3018035" y="6600789"/>
                </a:lnTo>
                <a:lnTo>
                  <a:pt x="2992786" y="6532851"/>
                </a:lnTo>
                <a:close/>
                <a:moveTo>
                  <a:pt x="2777953" y="6532851"/>
                </a:moveTo>
                <a:lnTo>
                  <a:pt x="2777953" y="6629446"/>
                </a:lnTo>
                <a:lnTo>
                  <a:pt x="2799159" y="6629446"/>
                </a:lnTo>
                <a:lnTo>
                  <a:pt x="2799159" y="6598569"/>
                </a:lnTo>
                <a:lnTo>
                  <a:pt x="2815846" y="6598569"/>
                </a:lnTo>
                <a:lnTo>
                  <a:pt x="2836537" y="6629328"/>
                </a:lnTo>
                <a:lnTo>
                  <a:pt x="2861349" y="6629328"/>
                </a:lnTo>
                <a:lnTo>
                  <a:pt x="2837765" y="6594883"/>
                </a:lnTo>
                <a:cubicBezTo>
                  <a:pt x="2850624" y="6590715"/>
                  <a:pt x="2859098" y="6578457"/>
                  <a:pt x="2858456" y="6564957"/>
                </a:cubicBezTo>
                <a:lnTo>
                  <a:pt x="2858456" y="6564680"/>
                </a:lnTo>
                <a:cubicBezTo>
                  <a:pt x="2858789" y="6556516"/>
                  <a:pt x="2855801" y="6548565"/>
                  <a:pt x="2850172" y="6542642"/>
                </a:cubicBezTo>
                <a:cubicBezTo>
                  <a:pt x="2843830" y="6536300"/>
                  <a:pt x="2834317" y="6532851"/>
                  <a:pt x="2822069" y="6532851"/>
                </a:cubicBezTo>
                <a:close/>
                <a:moveTo>
                  <a:pt x="2683815" y="6532851"/>
                </a:moveTo>
                <a:lnTo>
                  <a:pt x="2683815" y="6552432"/>
                </a:lnTo>
                <a:lnTo>
                  <a:pt x="2713186" y="6552432"/>
                </a:lnTo>
                <a:lnTo>
                  <a:pt x="2713186" y="6629328"/>
                </a:lnTo>
                <a:lnTo>
                  <a:pt x="2734392" y="6629328"/>
                </a:lnTo>
                <a:lnTo>
                  <a:pt x="2734392" y="6552432"/>
                </a:lnTo>
                <a:lnTo>
                  <a:pt x="2763763" y="6552432"/>
                </a:lnTo>
                <a:lnTo>
                  <a:pt x="2763763" y="6532851"/>
                </a:lnTo>
                <a:close/>
                <a:moveTo>
                  <a:pt x="2549723" y="6532851"/>
                </a:moveTo>
                <a:lnTo>
                  <a:pt x="2549723" y="6629446"/>
                </a:lnTo>
                <a:lnTo>
                  <a:pt x="2570889" y="6629446"/>
                </a:lnTo>
                <a:lnTo>
                  <a:pt x="2570889" y="6598569"/>
                </a:lnTo>
                <a:lnTo>
                  <a:pt x="2587576" y="6598569"/>
                </a:lnTo>
                <a:lnTo>
                  <a:pt x="2608148" y="6629328"/>
                </a:lnTo>
                <a:lnTo>
                  <a:pt x="2632961" y="6629328"/>
                </a:lnTo>
                <a:lnTo>
                  <a:pt x="2609575" y="6594883"/>
                </a:lnTo>
                <a:cubicBezTo>
                  <a:pt x="2622405" y="6590689"/>
                  <a:pt x="2630860" y="6578442"/>
                  <a:pt x="2630226" y="6564957"/>
                </a:cubicBezTo>
                <a:lnTo>
                  <a:pt x="2630226" y="6564680"/>
                </a:lnTo>
                <a:cubicBezTo>
                  <a:pt x="2630555" y="6556523"/>
                  <a:pt x="2627582" y="6548578"/>
                  <a:pt x="2621981" y="6542642"/>
                </a:cubicBezTo>
                <a:cubicBezTo>
                  <a:pt x="2615640" y="6536300"/>
                  <a:pt x="2606127" y="6532851"/>
                  <a:pt x="2593839" y="6532851"/>
                </a:cubicBezTo>
                <a:close/>
                <a:moveTo>
                  <a:pt x="2443139" y="6532851"/>
                </a:moveTo>
                <a:lnTo>
                  <a:pt x="2443139" y="6587986"/>
                </a:lnTo>
                <a:cubicBezTo>
                  <a:pt x="2443139" y="6616366"/>
                  <a:pt x="2458954" y="6630873"/>
                  <a:pt x="2484877" y="6630873"/>
                </a:cubicBezTo>
                <a:cubicBezTo>
                  <a:pt x="2510799" y="6630873"/>
                  <a:pt x="2527210" y="6616525"/>
                  <a:pt x="2527210" y="6587272"/>
                </a:cubicBezTo>
                <a:lnTo>
                  <a:pt x="2527210" y="6532851"/>
                </a:lnTo>
                <a:lnTo>
                  <a:pt x="2505964" y="6532851"/>
                </a:lnTo>
                <a:lnTo>
                  <a:pt x="2505964" y="6588026"/>
                </a:lnTo>
                <a:cubicBezTo>
                  <a:pt x="2505964" y="6603286"/>
                  <a:pt x="2498037" y="6611213"/>
                  <a:pt x="2485154" y="6611213"/>
                </a:cubicBezTo>
                <a:cubicBezTo>
                  <a:pt x="2472272" y="6611213"/>
                  <a:pt x="2464345" y="6603286"/>
                  <a:pt x="2464345" y="6587431"/>
                </a:cubicBezTo>
                <a:lnTo>
                  <a:pt x="2464345" y="6532851"/>
                </a:lnTo>
                <a:close/>
                <a:moveTo>
                  <a:pt x="2227711" y="6532851"/>
                </a:moveTo>
                <a:lnTo>
                  <a:pt x="2264811" y="6591276"/>
                </a:lnTo>
                <a:lnTo>
                  <a:pt x="2264811" y="6629328"/>
                </a:lnTo>
                <a:lnTo>
                  <a:pt x="2286017" y="6629328"/>
                </a:lnTo>
                <a:lnTo>
                  <a:pt x="2286017" y="6590880"/>
                </a:lnTo>
                <a:lnTo>
                  <a:pt x="2323118" y="6532851"/>
                </a:lnTo>
                <a:lnTo>
                  <a:pt x="2298979" y="6532851"/>
                </a:lnTo>
                <a:lnTo>
                  <a:pt x="2275474" y="6571576"/>
                </a:lnTo>
                <a:lnTo>
                  <a:pt x="2252445" y="6532851"/>
                </a:lnTo>
                <a:close/>
                <a:moveTo>
                  <a:pt x="2103925" y="6532851"/>
                </a:moveTo>
                <a:lnTo>
                  <a:pt x="2103925" y="6629328"/>
                </a:lnTo>
                <a:lnTo>
                  <a:pt x="2177373" y="6629328"/>
                </a:lnTo>
                <a:lnTo>
                  <a:pt x="2177373" y="6610460"/>
                </a:lnTo>
                <a:lnTo>
                  <a:pt x="2125012" y="6610460"/>
                </a:lnTo>
                <a:lnTo>
                  <a:pt x="2125012" y="6590166"/>
                </a:lnTo>
                <a:lnTo>
                  <a:pt x="2170635" y="6590166"/>
                </a:lnTo>
                <a:lnTo>
                  <a:pt x="2170635" y="6571299"/>
                </a:lnTo>
                <a:lnTo>
                  <a:pt x="2125171" y="6571299"/>
                </a:lnTo>
                <a:lnTo>
                  <a:pt x="2125171" y="6551718"/>
                </a:lnTo>
                <a:lnTo>
                  <a:pt x="2176699" y="6551718"/>
                </a:lnTo>
                <a:lnTo>
                  <a:pt x="2176699" y="6532851"/>
                </a:lnTo>
                <a:close/>
                <a:moveTo>
                  <a:pt x="1996627" y="6532851"/>
                </a:moveTo>
                <a:lnTo>
                  <a:pt x="1996825" y="6629328"/>
                </a:lnTo>
                <a:lnTo>
                  <a:pt x="2034440" y="6629328"/>
                </a:lnTo>
                <a:cubicBezTo>
                  <a:pt x="2064763" y="6629328"/>
                  <a:pt x="2085730" y="6608240"/>
                  <a:pt x="2085730" y="6581089"/>
                </a:cubicBezTo>
                <a:lnTo>
                  <a:pt x="2085730" y="6580812"/>
                </a:lnTo>
                <a:cubicBezTo>
                  <a:pt x="2085730" y="6553660"/>
                  <a:pt x="2064763" y="6532851"/>
                  <a:pt x="2034440" y="6532851"/>
                </a:cubicBezTo>
                <a:close/>
                <a:moveTo>
                  <a:pt x="1787106" y="6532851"/>
                </a:moveTo>
                <a:lnTo>
                  <a:pt x="1787106" y="6629446"/>
                </a:lnTo>
                <a:lnTo>
                  <a:pt x="1808510" y="6629446"/>
                </a:lnTo>
                <a:lnTo>
                  <a:pt x="1808510" y="6598569"/>
                </a:lnTo>
                <a:lnTo>
                  <a:pt x="1825039" y="6598569"/>
                </a:lnTo>
                <a:lnTo>
                  <a:pt x="1845690" y="6629328"/>
                </a:lnTo>
                <a:lnTo>
                  <a:pt x="1870502" y="6629328"/>
                </a:lnTo>
                <a:lnTo>
                  <a:pt x="1846958" y="6594883"/>
                </a:lnTo>
                <a:cubicBezTo>
                  <a:pt x="1859790" y="6590689"/>
                  <a:pt x="1868241" y="6578442"/>
                  <a:pt x="1867609" y="6564957"/>
                </a:cubicBezTo>
                <a:lnTo>
                  <a:pt x="1867609" y="6564680"/>
                </a:lnTo>
                <a:cubicBezTo>
                  <a:pt x="1867939" y="6556523"/>
                  <a:pt x="1864967" y="6548578"/>
                  <a:pt x="1859364" y="6542642"/>
                </a:cubicBezTo>
                <a:cubicBezTo>
                  <a:pt x="1853023" y="6536300"/>
                  <a:pt x="1843510" y="6532851"/>
                  <a:pt x="1831222" y="6532851"/>
                </a:cubicBezTo>
                <a:close/>
                <a:moveTo>
                  <a:pt x="1586067" y="6532851"/>
                </a:moveTo>
                <a:lnTo>
                  <a:pt x="1586067" y="6629328"/>
                </a:lnTo>
                <a:lnTo>
                  <a:pt x="1607273" y="6629328"/>
                </a:lnTo>
                <a:lnTo>
                  <a:pt x="1607273" y="6600393"/>
                </a:lnTo>
                <a:lnTo>
                  <a:pt x="1623406" y="6600393"/>
                </a:lnTo>
                <a:cubicBezTo>
                  <a:pt x="1645048" y="6600393"/>
                  <a:pt x="1662409" y="6588818"/>
                  <a:pt x="1662409" y="6566463"/>
                </a:cubicBezTo>
                <a:lnTo>
                  <a:pt x="1662409" y="6566186"/>
                </a:lnTo>
                <a:cubicBezTo>
                  <a:pt x="1662409" y="6546486"/>
                  <a:pt x="1648497" y="6532851"/>
                  <a:pt x="1625467" y="6532851"/>
                </a:cubicBezTo>
                <a:close/>
                <a:moveTo>
                  <a:pt x="1479522" y="6532851"/>
                </a:moveTo>
                <a:lnTo>
                  <a:pt x="1479522" y="6587986"/>
                </a:lnTo>
                <a:cubicBezTo>
                  <a:pt x="1479522" y="6616366"/>
                  <a:pt x="1495416" y="6630873"/>
                  <a:pt x="1521299" y="6630873"/>
                </a:cubicBezTo>
                <a:cubicBezTo>
                  <a:pt x="1547183" y="6630873"/>
                  <a:pt x="1563593" y="6616525"/>
                  <a:pt x="1563593" y="6587272"/>
                </a:cubicBezTo>
                <a:lnTo>
                  <a:pt x="1563593" y="6532851"/>
                </a:lnTo>
                <a:lnTo>
                  <a:pt x="1542387" y="6532851"/>
                </a:lnTo>
                <a:lnTo>
                  <a:pt x="1542387" y="6588026"/>
                </a:lnTo>
                <a:cubicBezTo>
                  <a:pt x="1542387" y="6603286"/>
                  <a:pt x="1534459" y="6611213"/>
                  <a:pt x="1521577" y="6611213"/>
                </a:cubicBezTo>
                <a:cubicBezTo>
                  <a:pt x="1508695" y="6611213"/>
                  <a:pt x="1500768" y="6603286"/>
                  <a:pt x="1500768" y="6587431"/>
                </a:cubicBezTo>
                <a:lnTo>
                  <a:pt x="1500768" y="6532851"/>
                </a:lnTo>
                <a:close/>
                <a:moveTo>
                  <a:pt x="2912917" y="6532137"/>
                </a:moveTo>
                <a:lnTo>
                  <a:pt x="2871576" y="6629327"/>
                </a:lnTo>
                <a:lnTo>
                  <a:pt x="2893218" y="6629327"/>
                </a:lnTo>
                <a:lnTo>
                  <a:pt x="2902017" y="6607685"/>
                </a:lnTo>
                <a:lnTo>
                  <a:pt x="2942843" y="6607685"/>
                </a:lnTo>
                <a:lnTo>
                  <a:pt x="2951643" y="6629327"/>
                </a:lnTo>
                <a:lnTo>
                  <a:pt x="2973839" y="6629327"/>
                </a:lnTo>
                <a:lnTo>
                  <a:pt x="2932498" y="6532137"/>
                </a:lnTo>
                <a:close/>
                <a:moveTo>
                  <a:pt x="1922069" y="6532137"/>
                </a:moveTo>
                <a:lnTo>
                  <a:pt x="1880728" y="6629327"/>
                </a:lnTo>
                <a:lnTo>
                  <a:pt x="1902370" y="6629327"/>
                </a:lnTo>
                <a:lnTo>
                  <a:pt x="1911209" y="6607685"/>
                </a:lnTo>
                <a:lnTo>
                  <a:pt x="1951995" y="6607685"/>
                </a:lnTo>
                <a:lnTo>
                  <a:pt x="1960715" y="6629327"/>
                </a:lnTo>
                <a:lnTo>
                  <a:pt x="1982912" y="6629327"/>
                </a:lnTo>
                <a:lnTo>
                  <a:pt x="1941650" y="6532137"/>
                </a:lnTo>
                <a:close/>
                <a:moveTo>
                  <a:pt x="3290937" y="6531464"/>
                </a:moveTo>
                <a:cubicBezTo>
                  <a:pt x="3271118" y="6531464"/>
                  <a:pt x="3257126" y="6543077"/>
                  <a:pt x="3257126" y="6560557"/>
                </a:cubicBezTo>
                <a:lnTo>
                  <a:pt x="3257126" y="6560795"/>
                </a:lnTo>
                <a:cubicBezTo>
                  <a:pt x="3257126" y="6579939"/>
                  <a:pt x="3269651" y="6585330"/>
                  <a:pt x="3289113" y="6590285"/>
                </a:cubicBezTo>
                <a:cubicBezTo>
                  <a:pt x="3305246" y="6594407"/>
                  <a:pt x="3308536" y="6597181"/>
                  <a:pt x="3308536" y="6602532"/>
                </a:cubicBezTo>
                <a:lnTo>
                  <a:pt x="3308536" y="6603008"/>
                </a:lnTo>
                <a:cubicBezTo>
                  <a:pt x="3308536" y="6608676"/>
                  <a:pt x="3303304" y="6612124"/>
                  <a:pt x="3294623" y="6612124"/>
                </a:cubicBezTo>
                <a:cubicBezTo>
                  <a:pt x="3283893" y="6611785"/>
                  <a:pt x="3273655" y="6607560"/>
                  <a:pt x="3265807" y="6600234"/>
                </a:cubicBezTo>
                <a:lnTo>
                  <a:pt x="3253281" y="6615256"/>
                </a:lnTo>
                <a:cubicBezTo>
                  <a:pt x="3264530" y="6625254"/>
                  <a:pt x="3279058" y="6630769"/>
                  <a:pt x="3294108" y="6630754"/>
                </a:cubicBezTo>
                <a:cubicBezTo>
                  <a:pt x="3314918" y="6630754"/>
                  <a:pt x="3329504" y="6620012"/>
                  <a:pt x="3329504" y="6600828"/>
                </a:cubicBezTo>
                <a:lnTo>
                  <a:pt x="3329504" y="6600550"/>
                </a:lnTo>
                <a:cubicBezTo>
                  <a:pt x="3329504" y="6583745"/>
                  <a:pt x="3318485" y="6576729"/>
                  <a:pt x="3298904" y="6571616"/>
                </a:cubicBezTo>
                <a:cubicBezTo>
                  <a:pt x="3282058" y="6567335"/>
                  <a:pt x="3278094" y="6565274"/>
                  <a:pt x="3278094" y="6558932"/>
                </a:cubicBezTo>
                <a:lnTo>
                  <a:pt x="3278094" y="6558456"/>
                </a:lnTo>
                <a:cubicBezTo>
                  <a:pt x="3278094" y="6553779"/>
                  <a:pt x="3282375" y="6550053"/>
                  <a:pt x="3290501" y="6550053"/>
                </a:cubicBezTo>
                <a:cubicBezTo>
                  <a:pt x="3299633" y="6550613"/>
                  <a:pt x="3308381" y="6553930"/>
                  <a:pt x="3315591" y="6559566"/>
                </a:cubicBezTo>
                <a:lnTo>
                  <a:pt x="3326611" y="6543711"/>
                </a:lnTo>
                <a:cubicBezTo>
                  <a:pt x="3316499" y="6535615"/>
                  <a:pt x="3303891" y="6531286"/>
                  <a:pt x="3290937" y="6531464"/>
                </a:cubicBezTo>
                <a:close/>
                <a:moveTo>
                  <a:pt x="1723038" y="6531176"/>
                </a:moveTo>
                <a:cubicBezTo>
                  <a:pt x="1695698" y="6531401"/>
                  <a:pt x="1673716" y="6553748"/>
                  <a:pt x="1673942" y="6581088"/>
                </a:cubicBezTo>
                <a:lnTo>
                  <a:pt x="1673942" y="6581366"/>
                </a:lnTo>
                <a:cubicBezTo>
                  <a:pt x="1673942" y="6609904"/>
                  <a:pt x="1694632" y="6630991"/>
                  <a:pt x="1724677" y="6630991"/>
                </a:cubicBezTo>
                <a:cubicBezTo>
                  <a:pt x="1739814" y="6631030"/>
                  <a:pt x="1754454" y="6625597"/>
                  <a:pt x="1765900" y="6615691"/>
                </a:cubicBezTo>
                <a:lnTo>
                  <a:pt x="1765900" y="6573795"/>
                </a:lnTo>
                <a:lnTo>
                  <a:pt x="1723964" y="6573795"/>
                </a:lnTo>
                <a:lnTo>
                  <a:pt x="1723964" y="6592108"/>
                </a:lnTo>
                <a:lnTo>
                  <a:pt x="1745130" y="6592108"/>
                </a:lnTo>
                <a:lnTo>
                  <a:pt x="1745130" y="6605901"/>
                </a:lnTo>
                <a:cubicBezTo>
                  <a:pt x="1739287" y="6609847"/>
                  <a:pt x="1732359" y="6611870"/>
                  <a:pt x="1725311" y="6611688"/>
                </a:cubicBezTo>
                <a:cubicBezTo>
                  <a:pt x="1708228" y="6611688"/>
                  <a:pt x="1696099" y="6598727"/>
                  <a:pt x="1696099" y="6581088"/>
                </a:cubicBezTo>
                <a:lnTo>
                  <a:pt x="1696099" y="6580811"/>
                </a:lnTo>
                <a:cubicBezTo>
                  <a:pt x="1696099" y="6564401"/>
                  <a:pt x="1708386" y="6550766"/>
                  <a:pt x="1723845" y="6550766"/>
                </a:cubicBezTo>
                <a:cubicBezTo>
                  <a:pt x="1733207" y="6550595"/>
                  <a:pt x="1742261" y="6554111"/>
                  <a:pt x="1749054" y="6560557"/>
                </a:cubicBezTo>
                <a:lnTo>
                  <a:pt x="1762451" y="6544424"/>
                </a:lnTo>
                <a:cubicBezTo>
                  <a:pt x="1752035" y="6535204"/>
                  <a:pt x="1738410" y="6530449"/>
                  <a:pt x="1724519" y="6531186"/>
                </a:cubicBezTo>
                <a:cubicBezTo>
                  <a:pt x="1724025" y="6531175"/>
                  <a:pt x="1723532" y="6531172"/>
                  <a:pt x="1723038" y="6531176"/>
                </a:cubicBezTo>
                <a:close/>
                <a:moveTo>
                  <a:pt x="2373432" y="6531163"/>
                </a:moveTo>
                <a:cubicBezTo>
                  <a:pt x="2345872" y="6531176"/>
                  <a:pt x="2323541" y="6553528"/>
                  <a:pt x="2323553" y="6581089"/>
                </a:cubicBezTo>
                <a:lnTo>
                  <a:pt x="2323553" y="6581366"/>
                </a:lnTo>
                <a:cubicBezTo>
                  <a:pt x="2323553" y="6608795"/>
                  <a:pt x="2344917" y="6630991"/>
                  <a:pt x="2374565" y="6630991"/>
                </a:cubicBezTo>
                <a:cubicBezTo>
                  <a:pt x="2375116" y="6631010"/>
                  <a:pt x="2375667" y="6631018"/>
                  <a:pt x="2376219" y="6631018"/>
                </a:cubicBezTo>
                <a:cubicBezTo>
                  <a:pt x="2403778" y="6631004"/>
                  <a:pt x="2426109" y="6608649"/>
                  <a:pt x="2426094" y="6581089"/>
                </a:cubicBezTo>
                <a:lnTo>
                  <a:pt x="2426094" y="6580811"/>
                </a:lnTo>
                <a:cubicBezTo>
                  <a:pt x="2426094" y="6553382"/>
                  <a:pt x="2404729" y="6531186"/>
                  <a:pt x="2374962" y="6531186"/>
                </a:cubicBezTo>
                <a:cubicBezTo>
                  <a:pt x="2374451" y="6531170"/>
                  <a:pt x="2373943" y="6531163"/>
                  <a:pt x="2373432" y="6531163"/>
                </a:cubicBezTo>
                <a:close/>
                <a:moveTo>
                  <a:pt x="0" y="0"/>
                </a:moveTo>
                <a:lnTo>
                  <a:pt x="3527425" y="0"/>
                </a:lnTo>
                <a:lnTo>
                  <a:pt x="3527425" y="6858000"/>
                </a:lnTo>
                <a:lnTo>
                  <a:pt x="0" y="6858000"/>
                </a:lnTo>
                <a:close/>
              </a:path>
            </a:pathLst>
          </a:custGeom>
        </p:spPr>
        <p:txBody>
          <a:bodyPr wrap="square" anchor="ctr">
            <a:noAutofit/>
          </a:bodyPr>
          <a:lstStyle>
            <a:lvl1pPr algn="ctr">
              <a:defRPr/>
            </a:lvl1pPr>
          </a:lstStyle>
          <a:p>
            <a:r>
              <a:rPr lang="en-GB" dirty="0"/>
              <a:t>Image</a:t>
            </a:r>
            <a:endParaRPr lang="en-US" dirty="0"/>
          </a:p>
        </p:txBody>
      </p:sp>
      <p:grpSp>
        <p:nvGrpSpPr>
          <p:cNvPr id="33" name="Grafik 42">
            <a:extLst>
              <a:ext uri="{FF2B5EF4-FFF2-40B4-BE49-F238E27FC236}">
                <a16:creationId xmlns:a16="http://schemas.microsoft.com/office/drawing/2014/main" id="{B395858B-90BE-4525-A7DC-26220BF206A2}"/>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34" name="Freihandform: Form 33">
              <a:extLst>
                <a:ext uri="{FF2B5EF4-FFF2-40B4-BE49-F238E27FC236}">
                  <a16:creationId xmlns:a16="http://schemas.microsoft.com/office/drawing/2014/main" id="{AAC7B3AA-254E-403E-880B-B031FB641AE4}"/>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35" name="Freihandform: Form 34">
              <a:extLst>
                <a:ext uri="{FF2B5EF4-FFF2-40B4-BE49-F238E27FC236}">
                  <a16:creationId xmlns:a16="http://schemas.microsoft.com/office/drawing/2014/main" id="{A883D3ED-DBDA-444C-82E4-0CD4E9ADB694}"/>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36" name="Freihandform: Form 35">
              <a:extLst>
                <a:ext uri="{FF2B5EF4-FFF2-40B4-BE49-F238E27FC236}">
                  <a16:creationId xmlns:a16="http://schemas.microsoft.com/office/drawing/2014/main" id="{6068CEA1-FEEE-4DA4-8475-7A9FF189CF21}"/>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37" name="Freihandform: Form 36">
              <a:extLst>
                <a:ext uri="{FF2B5EF4-FFF2-40B4-BE49-F238E27FC236}">
                  <a16:creationId xmlns:a16="http://schemas.microsoft.com/office/drawing/2014/main" id="{7A4479B4-D3C0-486A-B753-EAE6CEBA0060}"/>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38" name="Freihandform: Form 37">
              <a:extLst>
                <a:ext uri="{FF2B5EF4-FFF2-40B4-BE49-F238E27FC236}">
                  <a16:creationId xmlns:a16="http://schemas.microsoft.com/office/drawing/2014/main" id="{C4F06F5B-B6B5-4661-ADA4-D6BD3013DA39}"/>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39" name="Freihandform: Form 38">
              <a:extLst>
                <a:ext uri="{FF2B5EF4-FFF2-40B4-BE49-F238E27FC236}">
                  <a16:creationId xmlns:a16="http://schemas.microsoft.com/office/drawing/2014/main" id="{0046119A-892B-4FB0-889A-6C454E3753EF}"/>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40" name="Freihandform: Form 39">
              <a:extLst>
                <a:ext uri="{FF2B5EF4-FFF2-40B4-BE49-F238E27FC236}">
                  <a16:creationId xmlns:a16="http://schemas.microsoft.com/office/drawing/2014/main" id="{38AB74F6-ECAD-47C2-9ED8-3062C62727C3}"/>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41" name="Freihandform: Form 40">
              <a:extLst>
                <a:ext uri="{FF2B5EF4-FFF2-40B4-BE49-F238E27FC236}">
                  <a16:creationId xmlns:a16="http://schemas.microsoft.com/office/drawing/2014/main" id="{5B8A5ADA-0465-48B8-A41B-290FECDCA8AA}"/>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42" name="Freihandform: Form 41">
              <a:extLst>
                <a:ext uri="{FF2B5EF4-FFF2-40B4-BE49-F238E27FC236}">
                  <a16:creationId xmlns:a16="http://schemas.microsoft.com/office/drawing/2014/main" id="{7792EFEE-1B09-4EC6-A7F6-B81D42EFE92A}"/>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18" name="Foliennummernplatzhalter 3">
            <a:extLst>
              <a:ext uri="{FF2B5EF4-FFF2-40B4-BE49-F238E27FC236}">
                <a16:creationId xmlns:a16="http://schemas.microsoft.com/office/drawing/2014/main" id="{C170C340-9959-424E-BCEA-81B0093A8DFC}"/>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24" name="Rechteck 23">
            <a:extLst>
              <a:ext uri="{FF2B5EF4-FFF2-40B4-BE49-F238E27FC236}">
                <a16:creationId xmlns:a16="http://schemas.microsoft.com/office/drawing/2014/main" id="{6DCD7749-1ADD-421F-BA29-55DE83038635}"/>
              </a:ext>
            </a:extLst>
          </p:cNvPr>
          <p:cNvSpPr/>
          <p:nvPr userDrawn="1"/>
        </p:nvSpPr>
        <p:spPr>
          <a:xfrm>
            <a:off x="410946" y="6806816"/>
            <a:ext cx="35244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72" name="Textplatzhalter 7">
            <a:extLst>
              <a:ext uri="{FF2B5EF4-FFF2-40B4-BE49-F238E27FC236}">
                <a16:creationId xmlns:a16="http://schemas.microsoft.com/office/drawing/2014/main" id="{BE5EDA74-9CCB-4BBD-B86F-FD82D824BD77}"/>
              </a:ext>
            </a:extLst>
          </p:cNvPr>
          <p:cNvSpPr>
            <a:spLocks noGrp="1"/>
          </p:cNvSpPr>
          <p:nvPr>
            <p:ph type="body" sz="quarter" idx="42" hasCustomPrompt="1"/>
          </p:nvPr>
        </p:nvSpPr>
        <p:spPr>
          <a:xfrm>
            <a:off x="4332288" y="6057900"/>
            <a:ext cx="5227754" cy="595043"/>
          </a:xfrm>
          <a:noFill/>
        </p:spPr>
        <p:txBody>
          <a:bodyPr lIns="90000" tIns="0" rIns="0" anchor="b"/>
          <a:lstStyle>
            <a:lvl1pPr>
              <a:lnSpc>
                <a:spcPct val="110000"/>
              </a:lnSpc>
              <a:spcBef>
                <a:spcPts val="0"/>
              </a:spcBef>
              <a:spcAft>
                <a:spcPts val="0"/>
              </a:spcAft>
              <a:defRPr sz="900">
                <a:solidFill>
                  <a:schemeClr val="bg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20" name="Textplatzhalter 7">
            <a:extLst>
              <a:ext uri="{FF2B5EF4-FFF2-40B4-BE49-F238E27FC236}">
                <a16:creationId xmlns:a16="http://schemas.microsoft.com/office/drawing/2014/main" id="{F783233E-799F-40CD-B40B-F0A00C891966}"/>
              </a:ext>
            </a:extLst>
          </p:cNvPr>
          <p:cNvSpPr>
            <a:spLocks noGrp="1"/>
          </p:cNvSpPr>
          <p:nvPr>
            <p:ph type="body" sz="quarter" idx="25" hasCustomPrompt="1"/>
          </p:nvPr>
        </p:nvSpPr>
        <p:spPr>
          <a:xfrm>
            <a:off x="407988" y="536857"/>
            <a:ext cx="3526245" cy="3386312"/>
          </a:xfrm>
          <a:ln w="38100">
            <a:noFill/>
          </a:ln>
        </p:spPr>
        <p:txBody>
          <a:bodyPr wrap="square" lIns="180000" tIns="0" rIns="180000" bIns="0">
            <a:spAutoFit/>
          </a:bodyPr>
          <a:lstStyle>
            <a:lvl1pPr algn="l">
              <a:lnSpc>
                <a:spcPct val="110000"/>
              </a:lnSpc>
              <a:spcBef>
                <a:spcPts val="600"/>
              </a:spcBef>
              <a:spcAft>
                <a:spcPts val="600"/>
              </a:spcAft>
              <a:defRPr sz="3000" b="0">
                <a:solidFill>
                  <a:schemeClr val="bg1"/>
                </a:solidFill>
                <a:latin typeface="+mj-lt"/>
              </a:defRPr>
            </a:lvl1pPr>
            <a:lvl2pPr marL="0" indent="0">
              <a:lnSpc>
                <a:spcPct val="110000"/>
              </a:lnSpc>
              <a:spcBef>
                <a:spcPts val="600"/>
              </a:spcBef>
              <a:spcAft>
                <a:spcPts val="600"/>
              </a:spcAft>
              <a:buNone/>
              <a:defRPr sz="2000" b="0">
                <a:solidFill>
                  <a:schemeClr val="bg1"/>
                </a:solidFill>
                <a:latin typeface="+mj-lt"/>
              </a:defRPr>
            </a:lvl2pPr>
            <a:lvl3pPr marL="0" indent="0">
              <a:buNone/>
              <a:defRPr sz="1400">
                <a:solidFill>
                  <a:schemeClr val="bg2"/>
                </a:solidFill>
              </a:defRPr>
            </a:lvl3pPr>
            <a:lvl4pPr marL="234000" marR="0" indent="-234000" algn="l" defTabSz="914400" rtl="0" eaLnBrk="1" fontAlgn="auto" latinLnBrk="0" hangingPunct="1">
              <a:lnSpc>
                <a:spcPct val="110000"/>
              </a:lnSpc>
              <a:spcBef>
                <a:spcPts val="600"/>
              </a:spcBef>
              <a:spcAft>
                <a:spcPts val="600"/>
              </a:spcAft>
              <a:buClrTx/>
              <a:buSzTx/>
              <a:buFont typeface="Avenir Next" panose="020B0403020202020204" pitchFamily="34" charset="0"/>
              <a:buChar char="−"/>
              <a:tabLst/>
              <a:defRPr sz="1400" b="0">
                <a:solidFill>
                  <a:schemeClr val="bg2"/>
                </a:solidFill>
                <a:latin typeface="+mn-lt"/>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err="1"/>
              <a:t>Two</a:t>
            </a:r>
            <a:r>
              <a:rPr lang="de-DE" dirty="0"/>
              <a:t> </a:t>
            </a:r>
            <a:r>
              <a:rPr lang="de-DE" dirty="0" err="1"/>
              <a:t>images</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a:p>
            <a:pPr lvl="2"/>
            <a:r>
              <a:rPr lang="de-DE" dirty="0"/>
              <a:t>Text.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a:t>
            </a:r>
          </a:p>
          <a:p>
            <a:pPr marL="285750" marR="0" lvl="3" indent="-285750" algn="l" defTabSz="914400" rtl="0" eaLnBrk="1" fontAlgn="auto" latinLnBrk="0" hangingPunct="1">
              <a:lnSpc>
                <a:spcPct val="110000"/>
              </a:lnSpc>
              <a:spcBef>
                <a:spcPts val="600"/>
              </a:spcBef>
              <a:spcAft>
                <a:spcPts val="600"/>
              </a:spcAft>
              <a:buClrTx/>
              <a:buSzTx/>
              <a:tabLst/>
              <a:defRPr/>
            </a:pPr>
            <a:r>
              <a:rPr lang="de-DE" dirty="0" err="1"/>
              <a:t>Fourth</a:t>
            </a:r>
            <a:r>
              <a:rPr lang="de-DE" dirty="0"/>
              <a:t> </a:t>
            </a:r>
            <a:r>
              <a:rPr lang="de-DE" dirty="0" err="1"/>
              <a:t>level</a:t>
            </a:r>
            <a:r>
              <a:rPr lang="de-DE" dirty="0"/>
              <a:t>. </a:t>
            </a:r>
            <a:r>
              <a:rPr lang="de-DE" dirty="0" err="1"/>
              <a:t>Bulletpoints</a:t>
            </a:r>
            <a:r>
              <a:rPr lang="de-DE" dirty="0"/>
              <a:t>.</a:t>
            </a:r>
          </a:p>
          <a:p>
            <a:pPr lvl="3"/>
            <a:endParaRPr lang="de-DE" dirty="0"/>
          </a:p>
        </p:txBody>
      </p:sp>
    </p:spTree>
    <p:extLst>
      <p:ext uri="{BB962C8B-B14F-4D97-AF65-F5344CB8AC3E}">
        <p14:creationId xmlns:p14="http://schemas.microsoft.com/office/powerpoint/2010/main" val="1627277820"/>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3 images">
    <p:bg>
      <p:bgPr>
        <a:solidFill>
          <a:schemeClr val="tx1"/>
        </a:solidFill>
        <a:effectLst/>
      </p:bgPr>
    </p:bg>
    <p:spTree>
      <p:nvGrpSpPr>
        <p:cNvPr id="1" name=""/>
        <p:cNvGrpSpPr/>
        <p:nvPr/>
      </p:nvGrpSpPr>
      <p:grpSpPr>
        <a:xfrm>
          <a:off x="0" y="0"/>
          <a:ext cx="0" cy="0"/>
          <a:chOff x="0" y="0"/>
          <a:chExt cx="0" cy="0"/>
        </a:xfrm>
      </p:grpSpPr>
      <p:grpSp>
        <p:nvGrpSpPr>
          <p:cNvPr id="66" name="Grafik 42">
            <a:extLst>
              <a:ext uri="{FF2B5EF4-FFF2-40B4-BE49-F238E27FC236}">
                <a16:creationId xmlns:a16="http://schemas.microsoft.com/office/drawing/2014/main" id="{4F87150F-5A20-4AEF-B003-E9696E289F2D}"/>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67" name="Freihandform: Form 66">
              <a:extLst>
                <a:ext uri="{FF2B5EF4-FFF2-40B4-BE49-F238E27FC236}">
                  <a16:creationId xmlns:a16="http://schemas.microsoft.com/office/drawing/2014/main" id="{C81D24E5-7F67-486D-ABC9-233C369BDBEC}"/>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68" name="Freihandform: Form 67">
              <a:extLst>
                <a:ext uri="{FF2B5EF4-FFF2-40B4-BE49-F238E27FC236}">
                  <a16:creationId xmlns:a16="http://schemas.microsoft.com/office/drawing/2014/main" id="{A4D0D2E2-D7C4-4626-B10A-B468F8B12C9F}"/>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69" name="Freihandform: Form 68">
              <a:extLst>
                <a:ext uri="{FF2B5EF4-FFF2-40B4-BE49-F238E27FC236}">
                  <a16:creationId xmlns:a16="http://schemas.microsoft.com/office/drawing/2014/main" id="{377C7247-DA54-41E9-BA89-BF4D456F6EB5}"/>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70" name="Freihandform: Form 69">
              <a:extLst>
                <a:ext uri="{FF2B5EF4-FFF2-40B4-BE49-F238E27FC236}">
                  <a16:creationId xmlns:a16="http://schemas.microsoft.com/office/drawing/2014/main" id="{B1A05EA5-0493-4D06-A8E3-67CF8A063264}"/>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71" name="Freihandform: Form 70">
              <a:extLst>
                <a:ext uri="{FF2B5EF4-FFF2-40B4-BE49-F238E27FC236}">
                  <a16:creationId xmlns:a16="http://schemas.microsoft.com/office/drawing/2014/main" id="{CEF40C98-8E3E-4046-9F00-976190DA2481}"/>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72" name="Freihandform: Form 71">
              <a:extLst>
                <a:ext uri="{FF2B5EF4-FFF2-40B4-BE49-F238E27FC236}">
                  <a16:creationId xmlns:a16="http://schemas.microsoft.com/office/drawing/2014/main" id="{499FB0AC-9F81-47C2-825F-86D0615A5BB8}"/>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73" name="Freihandform: Form 72">
              <a:extLst>
                <a:ext uri="{FF2B5EF4-FFF2-40B4-BE49-F238E27FC236}">
                  <a16:creationId xmlns:a16="http://schemas.microsoft.com/office/drawing/2014/main" id="{E76C1FD7-6257-4B64-9B88-A1199B3230B0}"/>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74" name="Freihandform: Form 73">
              <a:extLst>
                <a:ext uri="{FF2B5EF4-FFF2-40B4-BE49-F238E27FC236}">
                  <a16:creationId xmlns:a16="http://schemas.microsoft.com/office/drawing/2014/main" id="{393D0745-EE71-4CD2-A051-FDD8266D2028}"/>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75" name="Freihandform: Form 74">
              <a:extLst>
                <a:ext uri="{FF2B5EF4-FFF2-40B4-BE49-F238E27FC236}">
                  <a16:creationId xmlns:a16="http://schemas.microsoft.com/office/drawing/2014/main" id="{659FB544-5A78-4A45-AEEC-5FD41AE517F5}"/>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79" name="Bildplatzhalter 78">
            <a:extLst>
              <a:ext uri="{FF2B5EF4-FFF2-40B4-BE49-F238E27FC236}">
                <a16:creationId xmlns:a16="http://schemas.microsoft.com/office/drawing/2014/main" id="{E124890F-834F-4379-90E0-8D522ED6D2A4}"/>
              </a:ext>
            </a:extLst>
          </p:cNvPr>
          <p:cNvSpPr>
            <a:spLocks noGrp="1"/>
          </p:cNvSpPr>
          <p:nvPr>
            <p:ph type="pic" sz="quarter" idx="14" hasCustomPrompt="1"/>
          </p:nvPr>
        </p:nvSpPr>
        <p:spPr>
          <a:xfrm>
            <a:off x="417926" y="0"/>
            <a:ext cx="3519960" cy="6806816"/>
          </a:xfrm>
          <a:custGeom>
            <a:avLst/>
            <a:gdLst>
              <a:gd name="connsiteX0" fmla="*/ 217064 w 3519960"/>
              <a:gd name="connsiteY0" fmla="*/ 6573423 h 6806816"/>
              <a:gd name="connsiteX1" fmla="*/ 252819 w 3519960"/>
              <a:gd name="connsiteY1" fmla="*/ 6573423 h 6806816"/>
              <a:gd name="connsiteX2" fmla="*/ 275747 w 3519960"/>
              <a:gd name="connsiteY2" fmla="*/ 6588522 h 6806816"/>
              <a:gd name="connsiteX3" fmla="*/ 275747 w 3519960"/>
              <a:gd name="connsiteY3" fmla="*/ 6588923 h 6806816"/>
              <a:gd name="connsiteX4" fmla="*/ 253831 w 3519960"/>
              <a:gd name="connsiteY4" fmla="*/ 6604022 h 6806816"/>
              <a:gd name="connsiteX5" fmla="*/ 217064 w 3519960"/>
              <a:gd name="connsiteY5" fmla="*/ 6604022 h 6806816"/>
              <a:gd name="connsiteX6" fmla="*/ 1058522 w 3519960"/>
              <a:gd name="connsiteY6" fmla="*/ 6527562 h 6806816"/>
              <a:gd name="connsiteX7" fmla="*/ 1077281 w 3519960"/>
              <a:gd name="connsiteY7" fmla="*/ 6572642 h 6806816"/>
              <a:gd name="connsiteX8" fmla="*/ 1039825 w 3519960"/>
              <a:gd name="connsiteY8" fmla="*/ 6572642 h 6806816"/>
              <a:gd name="connsiteX9" fmla="*/ 512544 w 3519960"/>
              <a:gd name="connsiteY9" fmla="*/ 6527562 h 6806816"/>
              <a:gd name="connsiteX10" fmla="*/ 531222 w 3519960"/>
              <a:gd name="connsiteY10" fmla="*/ 6572642 h 6806816"/>
              <a:gd name="connsiteX11" fmla="*/ 493847 w 3519960"/>
              <a:gd name="connsiteY11" fmla="*/ 6572642 h 6806816"/>
              <a:gd name="connsiteX12" fmla="*/ 217064 w 3519960"/>
              <a:gd name="connsiteY12" fmla="*/ 6518622 h 6806816"/>
              <a:gd name="connsiteX13" fmla="*/ 247619 w 3519960"/>
              <a:gd name="connsiteY13" fmla="*/ 6518622 h 6806816"/>
              <a:gd name="connsiteX14" fmla="*/ 267854 w 3519960"/>
              <a:gd name="connsiteY14" fmla="*/ 6532923 h 6806816"/>
              <a:gd name="connsiteX15" fmla="*/ 267854 w 3519960"/>
              <a:gd name="connsiteY15" fmla="*/ 6533422 h 6806816"/>
              <a:gd name="connsiteX16" fmla="*/ 245595 w 3519960"/>
              <a:gd name="connsiteY16" fmla="*/ 6548122 h 6806816"/>
              <a:gd name="connsiteX17" fmla="*/ 217064 w 3519960"/>
              <a:gd name="connsiteY17" fmla="*/ 6548122 h 6806816"/>
              <a:gd name="connsiteX18" fmla="*/ 1297182 w 3519960"/>
              <a:gd name="connsiteY18" fmla="*/ 6491802 h 6806816"/>
              <a:gd name="connsiteX19" fmla="*/ 1297182 w 3519960"/>
              <a:gd name="connsiteY19" fmla="*/ 6630842 h 6806816"/>
              <a:gd name="connsiteX20" fmla="*/ 1404291 w 3519960"/>
              <a:gd name="connsiteY20" fmla="*/ 6630842 h 6806816"/>
              <a:gd name="connsiteX21" fmla="*/ 1404291 w 3519960"/>
              <a:gd name="connsiteY21" fmla="*/ 6603622 h 6806816"/>
              <a:gd name="connsiteX22" fmla="*/ 1327920 w 3519960"/>
              <a:gd name="connsiteY22" fmla="*/ 6603622 h 6806816"/>
              <a:gd name="connsiteX23" fmla="*/ 1327920 w 3519960"/>
              <a:gd name="connsiteY23" fmla="*/ 6574442 h 6806816"/>
              <a:gd name="connsiteX24" fmla="*/ 1394233 w 3519960"/>
              <a:gd name="connsiteY24" fmla="*/ 6574442 h 6806816"/>
              <a:gd name="connsiteX25" fmla="*/ 1394233 w 3519960"/>
              <a:gd name="connsiteY25" fmla="*/ 6547222 h 6806816"/>
              <a:gd name="connsiteX26" fmla="*/ 1327920 w 3519960"/>
              <a:gd name="connsiteY26" fmla="*/ 6547222 h 6806816"/>
              <a:gd name="connsiteX27" fmla="*/ 1327920 w 3519960"/>
              <a:gd name="connsiteY27" fmla="*/ 6519022 h 6806816"/>
              <a:gd name="connsiteX28" fmla="*/ 1403279 w 3519960"/>
              <a:gd name="connsiteY28" fmla="*/ 6519022 h 6806816"/>
              <a:gd name="connsiteX29" fmla="*/ 1403279 w 3519960"/>
              <a:gd name="connsiteY29" fmla="*/ 6491802 h 6806816"/>
              <a:gd name="connsiteX30" fmla="*/ 1147822 w 3519960"/>
              <a:gd name="connsiteY30" fmla="*/ 6491802 h 6806816"/>
              <a:gd name="connsiteX31" fmla="*/ 1147822 w 3519960"/>
              <a:gd name="connsiteY31" fmla="*/ 6630842 h 6806816"/>
              <a:gd name="connsiteX32" fmla="*/ 1178358 w 3519960"/>
              <a:gd name="connsiteY32" fmla="*/ 6630842 h 6806816"/>
              <a:gd name="connsiteX33" fmla="*/ 1178358 w 3519960"/>
              <a:gd name="connsiteY33" fmla="*/ 6542462 h 6806816"/>
              <a:gd name="connsiteX34" fmla="*/ 1246492 w 3519960"/>
              <a:gd name="connsiteY34" fmla="*/ 6630842 h 6806816"/>
              <a:gd name="connsiteX35" fmla="*/ 1272819 w 3519960"/>
              <a:gd name="connsiteY35" fmla="*/ 6630842 h 6806816"/>
              <a:gd name="connsiteX36" fmla="*/ 1272819 w 3519960"/>
              <a:gd name="connsiteY36" fmla="*/ 6491802 h 6806816"/>
              <a:gd name="connsiteX37" fmla="*/ 1242263 w 3519960"/>
              <a:gd name="connsiteY37" fmla="*/ 6491802 h 6806816"/>
              <a:gd name="connsiteX38" fmla="*/ 1242263 w 3519960"/>
              <a:gd name="connsiteY38" fmla="*/ 6577403 h 6806816"/>
              <a:gd name="connsiteX39" fmla="*/ 1176354 w 3519960"/>
              <a:gd name="connsiteY39" fmla="*/ 6491802 h 6806816"/>
              <a:gd name="connsiteX40" fmla="*/ 874216 w 3519960"/>
              <a:gd name="connsiteY40" fmla="*/ 6491802 h 6806816"/>
              <a:gd name="connsiteX41" fmla="*/ 874216 w 3519960"/>
              <a:gd name="connsiteY41" fmla="*/ 6630842 h 6806816"/>
              <a:gd name="connsiteX42" fmla="*/ 971125 w 3519960"/>
              <a:gd name="connsiteY42" fmla="*/ 6630842 h 6806816"/>
              <a:gd name="connsiteX43" fmla="*/ 971125 w 3519960"/>
              <a:gd name="connsiteY43" fmla="*/ 6603043 h 6806816"/>
              <a:gd name="connsiteX44" fmla="*/ 905177 w 3519960"/>
              <a:gd name="connsiteY44" fmla="*/ 6603043 h 6806816"/>
              <a:gd name="connsiteX45" fmla="*/ 905177 w 3519960"/>
              <a:gd name="connsiteY45" fmla="*/ 6491802 h 6806816"/>
              <a:gd name="connsiteX46" fmla="*/ 733478 w 3519960"/>
              <a:gd name="connsiteY46" fmla="*/ 6491802 h 6806816"/>
              <a:gd name="connsiteX47" fmla="*/ 733478 w 3519960"/>
              <a:gd name="connsiteY47" fmla="*/ 6630842 h 6806816"/>
              <a:gd name="connsiteX48" fmla="*/ 764419 w 3519960"/>
              <a:gd name="connsiteY48" fmla="*/ 6630842 h 6806816"/>
              <a:gd name="connsiteX49" fmla="*/ 764419 w 3519960"/>
              <a:gd name="connsiteY49" fmla="*/ 6588342 h 6806816"/>
              <a:gd name="connsiteX50" fmla="*/ 780708 w 3519960"/>
              <a:gd name="connsiteY50" fmla="*/ 6571662 h 6806816"/>
              <a:gd name="connsiteX51" fmla="*/ 824317 w 3519960"/>
              <a:gd name="connsiteY51" fmla="*/ 6630842 h 6806816"/>
              <a:gd name="connsiteX52" fmla="*/ 861489 w 3519960"/>
              <a:gd name="connsiteY52" fmla="*/ 6630842 h 6806816"/>
              <a:gd name="connsiteX53" fmla="*/ 801612 w 3519960"/>
              <a:gd name="connsiteY53" fmla="*/ 6550803 h 6806816"/>
              <a:gd name="connsiteX54" fmla="*/ 858878 w 3519960"/>
              <a:gd name="connsiteY54" fmla="*/ 6491802 h 6806816"/>
              <a:gd name="connsiteX55" fmla="*/ 821504 w 3519960"/>
              <a:gd name="connsiteY55" fmla="*/ 6491802 h 6806816"/>
              <a:gd name="connsiteX56" fmla="*/ 764419 w 3519960"/>
              <a:gd name="connsiteY56" fmla="*/ 6552582 h 6806816"/>
              <a:gd name="connsiteX57" fmla="*/ 764419 w 3519960"/>
              <a:gd name="connsiteY57" fmla="*/ 6491802 h 6806816"/>
              <a:gd name="connsiteX58" fmla="*/ 328278 w 3519960"/>
              <a:gd name="connsiteY58" fmla="*/ 6491802 h 6806816"/>
              <a:gd name="connsiteX59" fmla="*/ 328278 w 3519960"/>
              <a:gd name="connsiteY59" fmla="*/ 6630842 h 6806816"/>
              <a:gd name="connsiteX60" fmla="*/ 425187 w 3519960"/>
              <a:gd name="connsiteY60" fmla="*/ 6630842 h 6806816"/>
              <a:gd name="connsiteX61" fmla="*/ 425187 w 3519960"/>
              <a:gd name="connsiteY61" fmla="*/ 6603043 h 6806816"/>
              <a:gd name="connsiteX62" fmla="*/ 359239 w 3519960"/>
              <a:gd name="connsiteY62" fmla="*/ 6603043 h 6806816"/>
              <a:gd name="connsiteX63" fmla="*/ 359239 w 3519960"/>
              <a:gd name="connsiteY63" fmla="*/ 6491802 h 6806816"/>
              <a:gd name="connsiteX64" fmla="*/ 186912 w 3519960"/>
              <a:gd name="connsiteY64" fmla="*/ 6491802 h 6806816"/>
              <a:gd name="connsiteX65" fmla="*/ 186912 w 3519960"/>
              <a:gd name="connsiteY65" fmla="*/ 6630842 h 6806816"/>
              <a:gd name="connsiteX66" fmla="*/ 253831 w 3519960"/>
              <a:gd name="connsiteY66" fmla="*/ 6630842 h 6806816"/>
              <a:gd name="connsiteX67" fmla="*/ 306444 w 3519960"/>
              <a:gd name="connsiteY67" fmla="*/ 6592702 h 6806816"/>
              <a:gd name="connsiteX68" fmla="*/ 306444 w 3519960"/>
              <a:gd name="connsiteY68" fmla="*/ 6592302 h 6806816"/>
              <a:gd name="connsiteX69" fmla="*/ 280158 w 3519960"/>
              <a:gd name="connsiteY69" fmla="*/ 6558142 h 6806816"/>
              <a:gd name="connsiteX70" fmla="*/ 298653 w 3519960"/>
              <a:gd name="connsiteY70" fmla="*/ 6528142 h 6806816"/>
              <a:gd name="connsiteX71" fmla="*/ 298653 w 3519960"/>
              <a:gd name="connsiteY71" fmla="*/ 6527742 h 6806816"/>
              <a:gd name="connsiteX72" fmla="*/ 289001 w 3519960"/>
              <a:gd name="connsiteY72" fmla="*/ 6504123 h 6806816"/>
              <a:gd name="connsiteX73" fmla="*/ 252233 w 3519960"/>
              <a:gd name="connsiteY73" fmla="*/ 6491802 h 6806816"/>
              <a:gd name="connsiteX74" fmla="*/ 1044661 w 3519960"/>
              <a:gd name="connsiteY74" fmla="*/ 6490822 h 6806816"/>
              <a:gd name="connsiteX75" fmla="*/ 984379 w 3519960"/>
              <a:gd name="connsiteY75" fmla="*/ 6630823 h 6806816"/>
              <a:gd name="connsiteX76" fmla="*/ 1015926 w 3519960"/>
              <a:gd name="connsiteY76" fmla="*/ 6630823 h 6806816"/>
              <a:gd name="connsiteX77" fmla="*/ 1028715 w 3519960"/>
              <a:gd name="connsiteY77" fmla="*/ 6599663 h 6806816"/>
              <a:gd name="connsiteX78" fmla="*/ 1088208 w 3519960"/>
              <a:gd name="connsiteY78" fmla="*/ 6599663 h 6806816"/>
              <a:gd name="connsiteX79" fmla="*/ 1101058 w 3519960"/>
              <a:gd name="connsiteY79" fmla="*/ 6630843 h 6806816"/>
              <a:gd name="connsiteX80" fmla="*/ 1133435 w 3519960"/>
              <a:gd name="connsiteY80" fmla="*/ 6630843 h 6806816"/>
              <a:gd name="connsiteX81" fmla="*/ 1073234 w 3519960"/>
              <a:gd name="connsiteY81" fmla="*/ 6490822 h 6806816"/>
              <a:gd name="connsiteX82" fmla="*/ 498663 w 3519960"/>
              <a:gd name="connsiteY82" fmla="*/ 6490822 h 6806816"/>
              <a:gd name="connsiteX83" fmla="*/ 438381 w 3519960"/>
              <a:gd name="connsiteY83" fmla="*/ 6630823 h 6806816"/>
              <a:gd name="connsiteX84" fmla="*/ 469928 w 3519960"/>
              <a:gd name="connsiteY84" fmla="*/ 6630823 h 6806816"/>
              <a:gd name="connsiteX85" fmla="*/ 482798 w 3519960"/>
              <a:gd name="connsiteY85" fmla="*/ 6599642 h 6806816"/>
              <a:gd name="connsiteX86" fmla="*/ 542291 w 3519960"/>
              <a:gd name="connsiteY86" fmla="*/ 6599642 h 6806816"/>
              <a:gd name="connsiteX87" fmla="*/ 555201 w 3519960"/>
              <a:gd name="connsiteY87" fmla="*/ 6630843 h 6806816"/>
              <a:gd name="connsiteX88" fmla="*/ 587578 w 3519960"/>
              <a:gd name="connsiteY88" fmla="*/ 6630843 h 6806816"/>
              <a:gd name="connsiteX89" fmla="*/ 527216 w 3519960"/>
              <a:gd name="connsiteY89" fmla="*/ 6490822 h 6806816"/>
              <a:gd name="connsiteX90" fmla="*/ 660852 w 3519960"/>
              <a:gd name="connsiteY90" fmla="*/ 6489422 h 6806816"/>
              <a:gd name="connsiteX91" fmla="*/ 587578 w 3519960"/>
              <a:gd name="connsiteY91" fmla="*/ 6561423 h 6806816"/>
              <a:gd name="connsiteX92" fmla="*/ 587578 w 3519960"/>
              <a:gd name="connsiteY92" fmla="*/ 6561823 h 6806816"/>
              <a:gd name="connsiteX93" fmla="*/ 659718 w 3519960"/>
              <a:gd name="connsiteY93" fmla="*/ 6633323 h 6806816"/>
              <a:gd name="connsiteX94" fmla="*/ 717410 w 3519960"/>
              <a:gd name="connsiteY94" fmla="*/ 6608503 h 6806816"/>
              <a:gd name="connsiteX95" fmla="*/ 697701 w 3519960"/>
              <a:gd name="connsiteY95" fmla="*/ 6588843 h 6806816"/>
              <a:gd name="connsiteX96" fmla="*/ 660649 w 3519960"/>
              <a:gd name="connsiteY96" fmla="*/ 6605023 h 6806816"/>
              <a:gd name="connsiteX97" fmla="*/ 619955 w 3519960"/>
              <a:gd name="connsiteY97" fmla="*/ 6561423 h 6806816"/>
              <a:gd name="connsiteX98" fmla="*/ 619955 w 3519960"/>
              <a:gd name="connsiteY98" fmla="*/ 6561022 h 6806816"/>
              <a:gd name="connsiteX99" fmla="*/ 660750 w 3519960"/>
              <a:gd name="connsiteY99" fmla="*/ 6517722 h 6806816"/>
              <a:gd name="connsiteX100" fmla="*/ 696729 w 3519960"/>
              <a:gd name="connsiteY100" fmla="*/ 6533423 h 6806816"/>
              <a:gd name="connsiteX101" fmla="*/ 716418 w 3519960"/>
              <a:gd name="connsiteY101" fmla="*/ 6510982 h 6806816"/>
              <a:gd name="connsiteX102" fmla="*/ 660852 w 3519960"/>
              <a:gd name="connsiteY102" fmla="*/ 6489422 h 6806816"/>
              <a:gd name="connsiteX103" fmla="*/ 0 w 3519960"/>
              <a:gd name="connsiteY103" fmla="*/ 0 h 6806816"/>
              <a:gd name="connsiteX104" fmla="*/ 3516305 w 3519960"/>
              <a:gd name="connsiteY104" fmla="*/ 0 h 6806816"/>
              <a:gd name="connsiteX105" fmla="*/ 3516305 w 3519960"/>
              <a:gd name="connsiteY105" fmla="*/ 6705600 h 6806816"/>
              <a:gd name="connsiteX106" fmla="*/ 3519960 w 3519960"/>
              <a:gd name="connsiteY106" fmla="*/ 6705600 h 6806816"/>
              <a:gd name="connsiteX107" fmla="*/ 3519960 w 3519960"/>
              <a:gd name="connsiteY107" fmla="*/ 6806816 h 6806816"/>
              <a:gd name="connsiteX108" fmla="*/ 3517420 w 3519960"/>
              <a:gd name="connsiteY108" fmla="*/ 6806816 h 6806816"/>
              <a:gd name="connsiteX109" fmla="*/ 2760 w 3519960"/>
              <a:gd name="connsiteY109" fmla="*/ 6806816 h 6806816"/>
              <a:gd name="connsiteX110" fmla="*/ 0 w 3519960"/>
              <a:gd name="connsiteY110" fmla="*/ 6806816 h 680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519960" h="6806816">
                <a:moveTo>
                  <a:pt x="217064" y="6573423"/>
                </a:moveTo>
                <a:lnTo>
                  <a:pt x="252819" y="6573423"/>
                </a:lnTo>
                <a:cubicBezTo>
                  <a:pt x="268705" y="6573423"/>
                  <a:pt x="275747" y="6579182"/>
                  <a:pt x="275747" y="6588522"/>
                </a:cubicBezTo>
                <a:lnTo>
                  <a:pt x="275747" y="6588923"/>
                </a:lnTo>
                <a:cubicBezTo>
                  <a:pt x="275747" y="6599262"/>
                  <a:pt x="267491" y="6604022"/>
                  <a:pt x="253831" y="6604022"/>
                </a:cubicBezTo>
                <a:lnTo>
                  <a:pt x="217064" y="6604022"/>
                </a:lnTo>
                <a:close/>
                <a:moveTo>
                  <a:pt x="1058522" y="6527562"/>
                </a:moveTo>
                <a:lnTo>
                  <a:pt x="1077281" y="6572642"/>
                </a:lnTo>
                <a:lnTo>
                  <a:pt x="1039825" y="6572642"/>
                </a:lnTo>
                <a:close/>
                <a:moveTo>
                  <a:pt x="512544" y="6527562"/>
                </a:moveTo>
                <a:lnTo>
                  <a:pt x="531222" y="6572642"/>
                </a:lnTo>
                <a:lnTo>
                  <a:pt x="493847" y="6572642"/>
                </a:lnTo>
                <a:close/>
                <a:moveTo>
                  <a:pt x="217064" y="6518622"/>
                </a:moveTo>
                <a:lnTo>
                  <a:pt x="247619" y="6518622"/>
                </a:lnTo>
                <a:cubicBezTo>
                  <a:pt x="260691" y="6518622"/>
                  <a:pt x="267854" y="6523782"/>
                  <a:pt x="267854" y="6532923"/>
                </a:cubicBezTo>
                <a:lnTo>
                  <a:pt x="267854" y="6533422"/>
                </a:lnTo>
                <a:cubicBezTo>
                  <a:pt x="267854" y="6543742"/>
                  <a:pt x="259214" y="6548122"/>
                  <a:pt x="245595" y="6548122"/>
                </a:cubicBezTo>
                <a:lnTo>
                  <a:pt x="217064" y="6548122"/>
                </a:lnTo>
                <a:close/>
                <a:moveTo>
                  <a:pt x="1297182" y="6491802"/>
                </a:moveTo>
                <a:lnTo>
                  <a:pt x="1297182" y="6630842"/>
                </a:lnTo>
                <a:lnTo>
                  <a:pt x="1404291" y="6630842"/>
                </a:lnTo>
                <a:lnTo>
                  <a:pt x="1404291" y="6603622"/>
                </a:lnTo>
                <a:lnTo>
                  <a:pt x="1327920" y="6603622"/>
                </a:lnTo>
                <a:lnTo>
                  <a:pt x="1327920" y="6574442"/>
                </a:lnTo>
                <a:lnTo>
                  <a:pt x="1394233" y="6574442"/>
                </a:lnTo>
                <a:lnTo>
                  <a:pt x="1394233" y="6547222"/>
                </a:lnTo>
                <a:lnTo>
                  <a:pt x="1327920" y="6547222"/>
                </a:lnTo>
                <a:lnTo>
                  <a:pt x="1327920" y="6519022"/>
                </a:lnTo>
                <a:lnTo>
                  <a:pt x="1403279" y="6519022"/>
                </a:lnTo>
                <a:lnTo>
                  <a:pt x="1403279" y="6491802"/>
                </a:lnTo>
                <a:close/>
                <a:moveTo>
                  <a:pt x="1147822" y="6491802"/>
                </a:moveTo>
                <a:lnTo>
                  <a:pt x="1147822" y="6630842"/>
                </a:lnTo>
                <a:lnTo>
                  <a:pt x="1178358" y="6630842"/>
                </a:lnTo>
                <a:lnTo>
                  <a:pt x="1178358" y="6542462"/>
                </a:lnTo>
                <a:lnTo>
                  <a:pt x="1246492" y="6630842"/>
                </a:lnTo>
                <a:lnTo>
                  <a:pt x="1272819" y="6630842"/>
                </a:lnTo>
                <a:lnTo>
                  <a:pt x="1272819" y="6491802"/>
                </a:lnTo>
                <a:lnTo>
                  <a:pt x="1242263" y="6491802"/>
                </a:lnTo>
                <a:lnTo>
                  <a:pt x="1242263" y="6577403"/>
                </a:lnTo>
                <a:lnTo>
                  <a:pt x="1176354" y="6491802"/>
                </a:lnTo>
                <a:close/>
                <a:moveTo>
                  <a:pt x="874216" y="6491802"/>
                </a:moveTo>
                <a:lnTo>
                  <a:pt x="874216" y="6630842"/>
                </a:lnTo>
                <a:lnTo>
                  <a:pt x="971125" y="6630842"/>
                </a:lnTo>
                <a:lnTo>
                  <a:pt x="971125" y="6603043"/>
                </a:lnTo>
                <a:lnTo>
                  <a:pt x="905177" y="6603043"/>
                </a:lnTo>
                <a:lnTo>
                  <a:pt x="905177" y="6491802"/>
                </a:lnTo>
                <a:close/>
                <a:moveTo>
                  <a:pt x="733478" y="6491802"/>
                </a:moveTo>
                <a:lnTo>
                  <a:pt x="733478" y="6630842"/>
                </a:lnTo>
                <a:lnTo>
                  <a:pt x="764419" y="6630842"/>
                </a:lnTo>
                <a:lnTo>
                  <a:pt x="764419" y="6588342"/>
                </a:lnTo>
                <a:lnTo>
                  <a:pt x="780708" y="6571662"/>
                </a:lnTo>
                <a:lnTo>
                  <a:pt x="824317" y="6630842"/>
                </a:lnTo>
                <a:lnTo>
                  <a:pt x="861489" y="6630842"/>
                </a:lnTo>
                <a:lnTo>
                  <a:pt x="801612" y="6550803"/>
                </a:lnTo>
                <a:lnTo>
                  <a:pt x="858878" y="6491802"/>
                </a:lnTo>
                <a:lnTo>
                  <a:pt x="821504" y="6491802"/>
                </a:lnTo>
                <a:lnTo>
                  <a:pt x="764419" y="6552582"/>
                </a:lnTo>
                <a:lnTo>
                  <a:pt x="764419" y="6491802"/>
                </a:lnTo>
                <a:close/>
                <a:moveTo>
                  <a:pt x="328278" y="6491802"/>
                </a:moveTo>
                <a:lnTo>
                  <a:pt x="328278" y="6630842"/>
                </a:lnTo>
                <a:lnTo>
                  <a:pt x="425187" y="6630842"/>
                </a:lnTo>
                <a:lnTo>
                  <a:pt x="425187" y="6603043"/>
                </a:lnTo>
                <a:lnTo>
                  <a:pt x="359239" y="6603043"/>
                </a:lnTo>
                <a:lnTo>
                  <a:pt x="359239" y="6491802"/>
                </a:lnTo>
                <a:close/>
                <a:moveTo>
                  <a:pt x="186912" y="6491802"/>
                </a:moveTo>
                <a:lnTo>
                  <a:pt x="186912" y="6630842"/>
                </a:lnTo>
                <a:lnTo>
                  <a:pt x="253831" y="6630842"/>
                </a:lnTo>
                <a:cubicBezTo>
                  <a:pt x="285581" y="6630842"/>
                  <a:pt x="306444" y="6618123"/>
                  <a:pt x="306444" y="6592702"/>
                </a:cubicBezTo>
                <a:lnTo>
                  <a:pt x="306444" y="6592302"/>
                </a:lnTo>
                <a:cubicBezTo>
                  <a:pt x="306485" y="6573642"/>
                  <a:pt x="296427" y="6564302"/>
                  <a:pt x="280158" y="6558142"/>
                </a:cubicBezTo>
                <a:cubicBezTo>
                  <a:pt x="290276" y="6552582"/>
                  <a:pt x="298653" y="6543843"/>
                  <a:pt x="298653" y="6528142"/>
                </a:cubicBezTo>
                <a:lnTo>
                  <a:pt x="298653" y="6527742"/>
                </a:lnTo>
                <a:cubicBezTo>
                  <a:pt x="298896" y="6518885"/>
                  <a:pt x="295399" y="6510328"/>
                  <a:pt x="289001" y="6504123"/>
                </a:cubicBezTo>
                <a:cubicBezTo>
                  <a:pt x="280906" y="6496122"/>
                  <a:pt x="268300" y="6491802"/>
                  <a:pt x="252233" y="6491802"/>
                </a:cubicBezTo>
                <a:close/>
                <a:moveTo>
                  <a:pt x="1044661" y="6490822"/>
                </a:moveTo>
                <a:lnTo>
                  <a:pt x="984379" y="6630823"/>
                </a:lnTo>
                <a:lnTo>
                  <a:pt x="1015926" y="6630823"/>
                </a:lnTo>
                <a:lnTo>
                  <a:pt x="1028715" y="6599663"/>
                </a:lnTo>
                <a:lnTo>
                  <a:pt x="1088208" y="6599663"/>
                </a:lnTo>
                <a:lnTo>
                  <a:pt x="1101058" y="6630843"/>
                </a:lnTo>
                <a:lnTo>
                  <a:pt x="1133435" y="6630843"/>
                </a:lnTo>
                <a:lnTo>
                  <a:pt x="1073234" y="6490822"/>
                </a:lnTo>
                <a:close/>
                <a:moveTo>
                  <a:pt x="498663" y="6490822"/>
                </a:moveTo>
                <a:lnTo>
                  <a:pt x="438381" y="6630823"/>
                </a:lnTo>
                <a:lnTo>
                  <a:pt x="469928" y="6630823"/>
                </a:lnTo>
                <a:lnTo>
                  <a:pt x="482798" y="6599642"/>
                </a:lnTo>
                <a:lnTo>
                  <a:pt x="542291" y="6599642"/>
                </a:lnTo>
                <a:lnTo>
                  <a:pt x="555201" y="6630843"/>
                </a:lnTo>
                <a:lnTo>
                  <a:pt x="587578" y="6630843"/>
                </a:lnTo>
                <a:lnTo>
                  <a:pt x="527216" y="6490822"/>
                </a:lnTo>
                <a:close/>
                <a:moveTo>
                  <a:pt x="660852" y="6489422"/>
                </a:moveTo>
                <a:cubicBezTo>
                  <a:pt x="617648" y="6489422"/>
                  <a:pt x="587578" y="6521802"/>
                  <a:pt x="587578" y="6561423"/>
                </a:cubicBezTo>
                <a:lnTo>
                  <a:pt x="587578" y="6561823"/>
                </a:lnTo>
                <a:cubicBezTo>
                  <a:pt x="587578" y="6601823"/>
                  <a:pt x="618336" y="6633323"/>
                  <a:pt x="659718" y="6633323"/>
                </a:cubicBezTo>
                <a:cubicBezTo>
                  <a:pt x="686854" y="6633323"/>
                  <a:pt x="702922" y="6623783"/>
                  <a:pt x="717410" y="6608503"/>
                </a:cubicBezTo>
                <a:lnTo>
                  <a:pt x="697701" y="6588843"/>
                </a:lnTo>
                <a:cubicBezTo>
                  <a:pt x="686571" y="6598663"/>
                  <a:pt x="676716" y="6605023"/>
                  <a:pt x="660649" y="6605023"/>
                </a:cubicBezTo>
                <a:cubicBezTo>
                  <a:pt x="636528" y="6605023"/>
                  <a:pt x="619955" y="6585163"/>
                  <a:pt x="619955" y="6561423"/>
                </a:cubicBezTo>
                <a:lnTo>
                  <a:pt x="619955" y="6561022"/>
                </a:lnTo>
                <a:cubicBezTo>
                  <a:pt x="619955" y="6537182"/>
                  <a:pt x="637034" y="6517722"/>
                  <a:pt x="660750" y="6517722"/>
                </a:cubicBezTo>
                <a:cubicBezTo>
                  <a:pt x="674814" y="6517722"/>
                  <a:pt x="685863" y="6523723"/>
                  <a:pt x="696729" y="6533423"/>
                </a:cubicBezTo>
                <a:lnTo>
                  <a:pt x="716418" y="6510982"/>
                </a:lnTo>
                <a:cubicBezTo>
                  <a:pt x="703245" y="6498162"/>
                  <a:pt x="687380" y="6489422"/>
                  <a:pt x="660852" y="6489422"/>
                </a:cubicBezTo>
                <a:close/>
                <a:moveTo>
                  <a:pt x="0" y="0"/>
                </a:moveTo>
                <a:lnTo>
                  <a:pt x="3516305" y="0"/>
                </a:lnTo>
                <a:lnTo>
                  <a:pt x="3516305" y="6705600"/>
                </a:lnTo>
                <a:lnTo>
                  <a:pt x="3519960" y="6705600"/>
                </a:lnTo>
                <a:lnTo>
                  <a:pt x="3519960" y="6806816"/>
                </a:lnTo>
                <a:lnTo>
                  <a:pt x="3517420" y="6806816"/>
                </a:lnTo>
                <a:lnTo>
                  <a:pt x="2760" y="6806816"/>
                </a:lnTo>
                <a:lnTo>
                  <a:pt x="0" y="6806816"/>
                </a:lnTo>
                <a:close/>
              </a:path>
            </a:pathLst>
          </a:custGeom>
        </p:spPr>
        <p:txBody>
          <a:bodyPr wrap="square" anchor="ctr">
            <a:noAutofit/>
          </a:bodyPr>
          <a:lstStyle>
            <a:lvl1pPr algn="ctr">
              <a:defRPr/>
            </a:lvl1pPr>
          </a:lstStyle>
          <a:p>
            <a:r>
              <a:rPr lang="en-GB" dirty="0"/>
              <a:t>Image</a:t>
            </a:r>
            <a:endParaRPr lang="en-US" dirty="0"/>
          </a:p>
        </p:txBody>
      </p:sp>
      <p:grpSp>
        <p:nvGrpSpPr>
          <p:cNvPr id="37" name="Grafik 41">
            <a:extLst>
              <a:ext uri="{FF2B5EF4-FFF2-40B4-BE49-F238E27FC236}">
                <a16:creationId xmlns:a16="http://schemas.microsoft.com/office/drawing/2014/main" id="{D2993F1F-7C05-452F-BDF6-2945C0556474}"/>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38" name="Freihandform: Form 37">
              <a:extLst>
                <a:ext uri="{FF2B5EF4-FFF2-40B4-BE49-F238E27FC236}">
                  <a16:creationId xmlns:a16="http://schemas.microsoft.com/office/drawing/2014/main" id="{98F3A917-904F-4AC9-9F3C-0F7D15942539}"/>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9" name="Freihandform: Form 38">
              <a:extLst>
                <a:ext uri="{FF2B5EF4-FFF2-40B4-BE49-F238E27FC236}">
                  <a16:creationId xmlns:a16="http://schemas.microsoft.com/office/drawing/2014/main" id="{AABF39B6-3412-4160-A277-B72CB2665ED7}"/>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0" name="Freihandform: Form 39">
              <a:extLst>
                <a:ext uri="{FF2B5EF4-FFF2-40B4-BE49-F238E27FC236}">
                  <a16:creationId xmlns:a16="http://schemas.microsoft.com/office/drawing/2014/main" id="{13842ECD-761D-4D13-803D-8C01647C7CA2}"/>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1" name="Freihandform: Form 40">
              <a:extLst>
                <a:ext uri="{FF2B5EF4-FFF2-40B4-BE49-F238E27FC236}">
                  <a16:creationId xmlns:a16="http://schemas.microsoft.com/office/drawing/2014/main" id="{523F9306-DB1B-4DE0-A2B8-33CD1579266B}"/>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2" name="Freihandform: Form 41">
              <a:extLst>
                <a:ext uri="{FF2B5EF4-FFF2-40B4-BE49-F238E27FC236}">
                  <a16:creationId xmlns:a16="http://schemas.microsoft.com/office/drawing/2014/main" id="{4F6DD59C-B3CD-45B6-9CFA-C41CD289C76B}"/>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3" name="Freihandform: Form 42">
              <a:extLst>
                <a:ext uri="{FF2B5EF4-FFF2-40B4-BE49-F238E27FC236}">
                  <a16:creationId xmlns:a16="http://schemas.microsoft.com/office/drawing/2014/main" id="{509D2D1A-DD23-4631-88BB-15F517A57FD8}"/>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75DD873B-A912-400D-9B6D-1333886FEE72}"/>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E05B81D1-D7E7-4118-93F3-3A44B75E8CF4}"/>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463512B2-E8FC-48A2-A44E-408CC9E87CB6}"/>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92C9C235-1A35-4817-AD98-FF966439C96F}"/>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48BCDF92-0E88-4C50-A7EC-A6D0D931D19F}"/>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3E11E32D-BFF4-4B2C-9B39-531C65D81721}"/>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198B0ADB-02E4-4D26-B25D-8094AD4D6BA0}"/>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5C767891-4B21-479F-9437-43058A1E09F5}"/>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11AC9305-150D-4C29-AE34-3040F3DF6D4D}"/>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2E0CC493-56A0-45BF-8F7B-9879F639D2BA}"/>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AF85CC14-8574-4E66-99C0-611DEB58C978}"/>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91D1C777-9B6A-44FF-B6D2-EABBBA0F97A8}"/>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2" name="Rechteck 1">
            <a:extLst>
              <a:ext uri="{FF2B5EF4-FFF2-40B4-BE49-F238E27FC236}">
                <a16:creationId xmlns:a16="http://schemas.microsoft.com/office/drawing/2014/main" id="{A576AB01-2C02-451C-A710-1783DE1FFA47}"/>
              </a:ext>
            </a:extLst>
          </p:cNvPr>
          <p:cNvSpPr/>
          <p:nvPr userDrawn="1"/>
        </p:nvSpPr>
        <p:spPr>
          <a:xfrm>
            <a:off x="407988" y="0"/>
            <a:ext cx="3527425" cy="6858000"/>
          </a:xfrm>
          <a:prstGeom prst="rect">
            <a:avLst/>
          </a:prstGeom>
        </p:spPr>
        <p:txBody>
          <a:bodyPr wrap="none" rtlCol="0" anchor="ctr">
            <a:spAutoFit/>
          </a:bodyPr>
          <a:lstStyle/>
          <a:p>
            <a:pPr algn="l"/>
            <a:endParaRPr lang="en-US" sz="1400" dirty="0"/>
          </a:p>
        </p:txBody>
      </p:sp>
      <p:sp>
        <p:nvSpPr>
          <p:cNvPr id="14" name="Bildplatzhalter 5">
            <a:extLst>
              <a:ext uri="{FF2B5EF4-FFF2-40B4-BE49-F238E27FC236}">
                <a16:creationId xmlns:a16="http://schemas.microsoft.com/office/drawing/2014/main" id="{2343B8AD-CE28-4B75-9406-72E7D2342D66}"/>
              </a:ext>
            </a:extLst>
          </p:cNvPr>
          <p:cNvSpPr>
            <a:spLocks noGrp="1"/>
          </p:cNvSpPr>
          <p:nvPr>
            <p:ph type="pic" sz="quarter" idx="15" hasCustomPrompt="1"/>
          </p:nvPr>
        </p:nvSpPr>
        <p:spPr>
          <a:xfrm>
            <a:off x="4342799" y="0"/>
            <a:ext cx="3516913" cy="6806816"/>
          </a:xfrm>
        </p:spPr>
        <p:txBody>
          <a:bodyPr anchor="ctr"/>
          <a:lstStyle>
            <a:lvl1pPr algn="ctr">
              <a:defRPr/>
            </a:lvl1pPr>
          </a:lstStyle>
          <a:p>
            <a:r>
              <a:rPr lang="en-GB" dirty="0"/>
              <a:t>Image</a:t>
            </a:r>
            <a:endParaRPr lang="en-US" dirty="0"/>
          </a:p>
        </p:txBody>
      </p:sp>
      <p:sp>
        <p:nvSpPr>
          <p:cNvPr id="10" name="Foliennummernplatzhalter 3">
            <a:extLst>
              <a:ext uri="{FF2B5EF4-FFF2-40B4-BE49-F238E27FC236}">
                <a16:creationId xmlns:a16="http://schemas.microsoft.com/office/drawing/2014/main" id="{0F810A0B-E035-4ACD-9285-E37EB2710C56}"/>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83" name="Bildplatzhalter 82">
            <a:extLst>
              <a:ext uri="{FF2B5EF4-FFF2-40B4-BE49-F238E27FC236}">
                <a16:creationId xmlns:a16="http://schemas.microsoft.com/office/drawing/2014/main" id="{329EFDFF-45AA-4614-88DA-BF57F7255879}"/>
              </a:ext>
            </a:extLst>
          </p:cNvPr>
          <p:cNvSpPr>
            <a:spLocks noGrp="1"/>
          </p:cNvSpPr>
          <p:nvPr>
            <p:ph type="pic" sz="quarter" idx="26" hasCustomPrompt="1"/>
          </p:nvPr>
        </p:nvSpPr>
        <p:spPr>
          <a:xfrm>
            <a:off x="8256588" y="0"/>
            <a:ext cx="3527425" cy="6812184"/>
          </a:xfrm>
          <a:custGeom>
            <a:avLst/>
            <a:gdLst>
              <a:gd name="connsiteX0" fmla="*/ 2922311 w 3527425"/>
              <a:gd name="connsiteY0" fmla="*/ 6557663 h 6812184"/>
              <a:gd name="connsiteX1" fmla="*/ 2935233 w 3527425"/>
              <a:gd name="connsiteY1" fmla="*/ 6588937 h 6812184"/>
              <a:gd name="connsiteX2" fmla="*/ 2909509 w 3527425"/>
              <a:gd name="connsiteY2" fmla="*/ 6588937 h 6812184"/>
              <a:gd name="connsiteX3" fmla="*/ 1931582 w 3527425"/>
              <a:gd name="connsiteY3" fmla="*/ 6557663 h 6812184"/>
              <a:gd name="connsiteX4" fmla="*/ 1944424 w 3527425"/>
              <a:gd name="connsiteY4" fmla="*/ 6588937 h 6812184"/>
              <a:gd name="connsiteX5" fmla="*/ 1918779 w 3527425"/>
              <a:gd name="connsiteY5" fmla="*/ 6588937 h 6812184"/>
              <a:gd name="connsiteX6" fmla="*/ 2799159 w 3527425"/>
              <a:gd name="connsiteY6" fmla="*/ 6551996 h 6812184"/>
              <a:gd name="connsiteX7" fmla="*/ 2820285 w 3527425"/>
              <a:gd name="connsiteY7" fmla="*/ 6551996 h 6812184"/>
              <a:gd name="connsiteX8" fmla="*/ 2836933 w 3527425"/>
              <a:gd name="connsiteY8" fmla="*/ 6565790 h 6812184"/>
              <a:gd name="connsiteX9" fmla="*/ 2836933 w 3527425"/>
              <a:gd name="connsiteY9" fmla="*/ 6566067 h 6812184"/>
              <a:gd name="connsiteX10" fmla="*/ 2820682 w 3527425"/>
              <a:gd name="connsiteY10" fmla="*/ 6579702 h 6812184"/>
              <a:gd name="connsiteX11" fmla="*/ 2799159 w 3527425"/>
              <a:gd name="connsiteY11" fmla="*/ 6579742 h 6812184"/>
              <a:gd name="connsiteX12" fmla="*/ 2570969 w 3527425"/>
              <a:gd name="connsiteY12" fmla="*/ 6551996 h 6812184"/>
              <a:gd name="connsiteX13" fmla="*/ 2592055 w 3527425"/>
              <a:gd name="connsiteY13" fmla="*/ 6551996 h 6812184"/>
              <a:gd name="connsiteX14" fmla="*/ 2608743 w 3527425"/>
              <a:gd name="connsiteY14" fmla="*/ 6565790 h 6812184"/>
              <a:gd name="connsiteX15" fmla="*/ 2608743 w 3527425"/>
              <a:gd name="connsiteY15" fmla="*/ 6566067 h 6812184"/>
              <a:gd name="connsiteX16" fmla="*/ 2592491 w 3527425"/>
              <a:gd name="connsiteY16" fmla="*/ 6579702 h 6812184"/>
              <a:gd name="connsiteX17" fmla="*/ 2570969 w 3527425"/>
              <a:gd name="connsiteY17" fmla="*/ 6579742 h 6812184"/>
              <a:gd name="connsiteX18" fmla="*/ 2017833 w 3527425"/>
              <a:gd name="connsiteY18" fmla="*/ 6551996 h 6812184"/>
              <a:gd name="connsiteX19" fmla="*/ 2034440 w 3527425"/>
              <a:gd name="connsiteY19" fmla="*/ 6551996 h 6812184"/>
              <a:gd name="connsiteX20" fmla="*/ 2037203 w 3527425"/>
              <a:gd name="connsiteY20" fmla="*/ 6551996 h 6812184"/>
              <a:gd name="connsiteX21" fmla="*/ 2063534 w 3527425"/>
              <a:gd name="connsiteY21" fmla="*/ 6581089 h 6812184"/>
              <a:gd name="connsiteX22" fmla="*/ 2063534 w 3527425"/>
              <a:gd name="connsiteY22" fmla="*/ 6581367 h 6812184"/>
              <a:gd name="connsiteX23" fmla="*/ 2063518 w 3527425"/>
              <a:gd name="connsiteY23" fmla="*/ 6584342 h 6812184"/>
              <a:gd name="connsiteX24" fmla="*/ 2034440 w 3527425"/>
              <a:gd name="connsiteY24" fmla="*/ 6610183 h 6812184"/>
              <a:gd name="connsiteX25" fmla="*/ 2017833 w 3527425"/>
              <a:gd name="connsiteY25" fmla="*/ 6610183 h 6812184"/>
              <a:gd name="connsiteX26" fmla="*/ 1808510 w 3527425"/>
              <a:gd name="connsiteY26" fmla="*/ 6551996 h 6812184"/>
              <a:gd name="connsiteX27" fmla="*/ 1829438 w 3527425"/>
              <a:gd name="connsiteY27" fmla="*/ 6551996 h 6812184"/>
              <a:gd name="connsiteX28" fmla="*/ 1846126 w 3527425"/>
              <a:gd name="connsiteY28" fmla="*/ 6565790 h 6812184"/>
              <a:gd name="connsiteX29" fmla="*/ 1846126 w 3527425"/>
              <a:gd name="connsiteY29" fmla="*/ 6566067 h 6812184"/>
              <a:gd name="connsiteX30" fmla="*/ 1829835 w 3527425"/>
              <a:gd name="connsiteY30" fmla="*/ 6579702 h 6812184"/>
              <a:gd name="connsiteX31" fmla="*/ 1808510 w 3527425"/>
              <a:gd name="connsiteY31" fmla="*/ 6579742 h 6812184"/>
              <a:gd name="connsiteX32" fmla="*/ 1607273 w 3527425"/>
              <a:gd name="connsiteY32" fmla="*/ 6551996 h 6812184"/>
              <a:gd name="connsiteX33" fmla="*/ 1623683 w 3527425"/>
              <a:gd name="connsiteY33" fmla="*/ 6551996 h 6812184"/>
              <a:gd name="connsiteX34" fmla="*/ 1640926 w 3527425"/>
              <a:gd name="connsiteY34" fmla="*/ 6566622 h 6812184"/>
              <a:gd name="connsiteX35" fmla="*/ 1640926 w 3527425"/>
              <a:gd name="connsiteY35" fmla="*/ 6566899 h 6812184"/>
              <a:gd name="connsiteX36" fmla="*/ 1624119 w 3527425"/>
              <a:gd name="connsiteY36" fmla="*/ 6581486 h 6812184"/>
              <a:gd name="connsiteX37" fmla="*/ 1607273 w 3527425"/>
              <a:gd name="connsiteY37" fmla="*/ 6581486 h 6812184"/>
              <a:gd name="connsiteX38" fmla="*/ 2374685 w 3527425"/>
              <a:gd name="connsiteY38" fmla="*/ 6550767 h 6812184"/>
              <a:gd name="connsiteX39" fmla="*/ 2375572 w 3527425"/>
              <a:gd name="connsiteY39" fmla="*/ 6550783 h 6812184"/>
              <a:gd name="connsiteX40" fmla="*/ 2403897 w 3527425"/>
              <a:gd name="connsiteY40" fmla="*/ 6581089 h 6812184"/>
              <a:gd name="connsiteX41" fmla="*/ 2403897 w 3527425"/>
              <a:gd name="connsiteY41" fmla="*/ 6581366 h 6812184"/>
              <a:gd name="connsiteX42" fmla="*/ 2403921 w 3527425"/>
              <a:gd name="connsiteY42" fmla="*/ 6582659 h 6812184"/>
              <a:gd name="connsiteX43" fmla="*/ 2374962 w 3527425"/>
              <a:gd name="connsiteY43" fmla="*/ 6611411 h 6812184"/>
              <a:gd name="connsiteX44" fmla="*/ 2374035 w 3527425"/>
              <a:gd name="connsiteY44" fmla="*/ 6611394 h 6812184"/>
              <a:gd name="connsiteX45" fmla="*/ 2345710 w 3527425"/>
              <a:gd name="connsiteY45" fmla="*/ 6581089 h 6812184"/>
              <a:gd name="connsiteX46" fmla="*/ 2345710 w 3527425"/>
              <a:gd name="connsiteY46" fmla="*/ 6580811 h 6812184"/>
              <a:gd name="connsiteX47" fmla="*/ 2345686 w 3527425"/>
              <a:gd name="connsiteY47" fmla="*/ 6579559 h 6812184"/>
              <a:gd name="connsiteX48" fmla="*/ 2374685 w 3527425"/>
              <a:gd name="connsiteY48" fmla="*/ 6550767 h 6812184"/>
              <a:gd name="connsiteX49" fmla="*/ 3173055 w 3527425"/>
              <a:gd name="connsiteY49" fmla="*/ 6532851 h 6812184"/>
              <a:gd name="connsiteX50" fmla="*/ 3173055 w 3527425"/>
              <a:gd name="connsiteY50" fmla="*/ 6629328 h 6812184"/>
              <a:gd name="connsiteX51" fmla="*/ 3242381 w 3527425"/>
              <a:gd name="connsiteY51" fmla="*/ 6629328 h 6812184"/>
              <a:gd name="connsiteX52" fmla="*/ 3242381 w 3527425"/>
              <a:gd name="connsiteY52" fmla="*/ 6610024 h 6812184"/>
              <a:gd name="connsiteX53" fmla="*/ 3194301 w 3527425"/>
              <a:gd name="connsiteY53" fmla="*/ 6610024 h 6812184"/>
              <a:gd name="connsiteX54" fmla="*/ 3194301 w 3527425"/>
              <a:gd name="connsiteY54" fmla="*/ 6532851 h 6812184"/>
              <a:gd name="connsiteX55" fmla="*/ 3079710 w 3527425"/>
              <a:gd name="connsiteY55" fmla="*/ 6532851 h 6812184"/>
              <a:gd name="connsiteX56" fmla="*/ 3079710 w 3527425"/>
              <a:gd name="connsiteY56" fmla="*/ 6629328 h 6812184"/>
              <a:gd name="connsiteX57" fmla="*/ 3153079 w 3527425"/>
              <a:gd name="connsiteY57" fmla="*/ 6629328 h 6812184"/>
              <a:gd name="connsiteX58" fmla="*/ 3153079 w 3527425"/>
              <a:gd name="connsiteY58" fmla="*/ 6610460 h 6812184"/>
              <a:gd name="connsiteX59" fmla="*/ 3100678 w 3527425"/>
              <a:gd name="connsiteY59" fmla="*/ 6610460 h 6812184"/>
              <a:gd name="connsiteX60" fmla="*/ 3100678 w 3527425"/>
              <a:gd name="connsiteY60" fmla="*/ 6590166 h 6812184"/>
              <a:gd name="connsiteX61" fmla="*/ 3146182 w 3527425"/>
              <a:gd name="connsiteY61" fmla="*/ 6590166 h 6812184"/>
              <a:gd name="connsiteX62" fmla="*/ 3146182 w 3527425"/>
              <a:gd name="connsiteY62" fmla="*/ 6571299 h 6812184"/>
              <a:gd name="connsiteX63" fmla="*/ 3100678 w 3527425"/>
              <a:gd name="connsiteY63" fmla="*/ 6571299 h 6812184"/>
              <a:gd name="connsiteX64" fmla="*/ 3100678 w 3527425"/>
              <a:gd name="connsiteY64" fmla="*/ 6551718 h 6812184"/>
              <a:gd name="connsiteX65" fmla="*/ 3152524 w 3527425"/>
              <a:gd name="connsiteY65" fmla="*/ 6551718 h 6812184"/>
              <a:gd name="connsiteX66" fmla="*/ 3152524 w 3527425"/>
              <a:gd name="connsiteY66" fmla="*/ 6532851 h 6812184"/>
              <a:gd name="connsiteX67" fmla="*/ 2969360 w 3527425"/>
              <a:gd name="connsiteY67" fmla="*/ 6532851 h 6812184"/>
              <a:gd name="connsiteX68" fmla="*/ 3008363 w 3527425"/>
              <a:gd name="connsiteY68" fmla="*/ 6630041 h 6812184"/>
              <a:gd name="connsiteX69" fmla="*/ 3027111 w 3527425"/>
              <a:gd name="connsiteY69" fmla="*/ 6630041 h 6812184"/>
              <a:gd name="connsiteX70" fmla="*/ 3066114 w 3527425"/>
              <a:gd name="connsiteY70" fmla="*/ 6532851 h 6812184"/>
              <a:gd name="connsiteX71" fmla="*/ 3043244 w 3527425"/>
              <a:gd name="connsiteY71" fmla="*/ 6532851 h 6812184"/>
              <a:gd name="connsiteX72" fmla="*/ 3018035 w 3527425"/>
              <a:gd name="connsiteY72" fmla="*/ 6600789 h 6812184"/>
              <a:gd name="connsiteX73" fmla="*/ 2992786 w 3527425"/>
              <a:gd name="connsiteY73" fmla="*/ 6532851 h 6812184"/>
              <a:gd name="connsiteX74" fmla="*/ 2777953 w 3527425"/>
              <a:gd name="connsiteY74" fmla="*/ 6532851 h 6812184"/>
              <a:gd name="connsiteX75" fmla="*/ 2777953 w 3527425"/>
              <a:gd name="connsiteY75" fmla="*/ 6629446 h 6812184"/>
              <a:gd name="connsiteX76" fmla="*/ 2799159 w 3527425"/>
              <a:gd name="connsiteY76" fmla="*/ 6629446 h 6812184"/>
              <a:gd name="connsiteX77" fmla="*/ 2799159 w 3527425"/>
              <a:gd name="connsiteY77" fmla="*/ 6598569 h 6812184"/>
              <a:gd name="connsiteX78" fmla="*/ 2815846 w 3527425"/>
              <a:gd name="connsiteY78" fmla="*/ 6598569 h 6812184"/>
              <a:gd name="connsiteX79" fmla="*/ 2836537 w 3527425"/>
              <a:gd name="connsiteY79" fmla="*/ 6629328 h 6812184"/>
              <a:gd name="connsiteX80" fmla="*/ 2861349 w 3527425"/>
              <a:gd name="connsiteY80" fmla="*/ 6629328 h 6812184"/>
              <a:gd name="connsiteX81" fmla="*/ 2837765 w 3527425"/>
              <a:gd name="connsiteY81" fmla="*/ 6594883 h 6812184"/>
              <a:gd name="connsiteX82" fmla="*/ 2858456 w 3527425"/>
              <a:gd name="connsiteY82" fmla="*/ 6564957 h 6812184"/>
              <a:gd name="connsiteX83" fmla="*/ 2858456 w 3527425"/>
              <a:gd name="connsiteY83" fmla="*/ 6564680 h 6812184"/>
              <a:gd name="connsiteX84" fmla="*/ 2850172 w 3527425"/>
              <a:gd name="connsiteY84" fmla="*/ 6542642 h 6812184"/>
              <a:gd name="connsiteX85" fmla="*/ 2822069 w 3527425"/>
              <a:gd name="connsiteY85" fmla="*/ 6532851 h 6812184"/>
              <a:gd name="connsiteX86" fmla="*/ 2683815 w 3527425"/>
              <a:gd name="connsiteY86" fmla="*/ 6532851 h 6812184"/>
              <a:gd name="connsiteX87" fmla="*/ 2683815 w 3527425"/>
              <a:gd name="connsiteY87" fmla="*/ 6552432 h 6812184"/>
              <a:gd name="connsiteX88" fmla="*/ 2713186 w 3527425"/>
              <a:gd name="connsiteY88" fmla="*/ 6552432 h 6812184"/>
              <a:gd name="connsiteX89" fmla="*/ 2713186 w 3527425"/>
              <a:gd name="connsiteY89" fmla="*/ 6629328 h 6812184"/>
              <a:gd name="connsiteX90" fmla="*/ 2734392 w 3527425"/>
              <a:gd name="connsiteY90" fmla="*/ 6629328 h 6812184"/>
              <a:gd name="connsiteX91" fmla="*/ 2734392 w 3527425"/>
              <a:gd name="connsiteY91" fmla="*/ 6552432 h 6812184"/>
              <a:gd name="connsiteX92" fmla="*/ 2763763 w 3527425"/>
              <a:gd name="connsiteY92" fmla="*/ 6552432 h 6812184"/>
              <a:gd name="connsiteX93" fmla="*/ 2763763 w 3527425"/>
              <a:gd name="connsiteY93" fmla="*/ 6532851 h 6812184"/>
              <a:gd name="connsiteX94" fmla="*/ 2549723 w 3527425"/>
              <a:gd name="connsiteY94" fmla="*/ 6532851 h 6812184"/>
              <a:gd name="connsiteX95" fmla="*/ 2549723 w 3527425"/>
              <a:gd name="connsiteY95" fmla="*/ 6629446 h 6812184"/>
              <a:gd name="connsiteX96" fmla="*/ 2570889 w 3527425"/>
              <a:gd name="connsiteY96" fmla="*/ 6629446 h 6812184"/>
              <a:gd name="connsiteX97" fmla="*/ 2570889 w 3527425"/>
              <a:gd name="connsiteY97" fmla="*/ 6598569 h 6812184"/>
              <a:gd name="connsiteX98" fmla="*/ 2587576 w 3527425"/>
              <a:gd name="connsiteY98" fmla="*/ 6598569 h 6812184"/>
              <a:gd name="connsiteX99" fmla="*/ 2608148 w 3527425"/>
              <a:gd name="connsiteY99" fmla="*/ 6629328 h 6812184"/>
              <a:gd name="connsiteX100" fmla="*/ 2632961 w 3527425"/>
              <a:gd name="connsiteY100" fmla="*/ 6629328 h 6812184"/>
              <a:gd name="connsiteX101" fmla="*/ 2609575 w 3527425"/>
              <a:gd name="connsiteY101" fmla="*/ 6594883 h 6812184"/>
              <a:gd name="connsiteX102" fmla="*/ 2630226 w 3527425"/>
              <a:gd name="connsiteY102" fmla="*/ 6564957 h 6812184"/>
              <a:gd name="connsiteX103" fmla="*/ 2630226 w 3527425"/>
              <a:gd name="connsiteY103" fmla="*/ 6564680 h 6812184"/>
              <a:gd name="connsiteX104" fmla="*/ 2621981 w 3527425"/>
              <a:gd name="connsiteY104" fmla="*/ 6542642 h 6812184"/>
              <a:gd name="connsiteX105" fmla="*/ 2593839 w 3527425"/>
              <a:gd name="connsiteY105" fmla="*/ 6532851 h 6812184"/>
              <a:gd name="connsiteX106" fmla="*/ 2443139 w 3527425"/>
              <a:gd name="connsiteY106" fmla="*/ 6532851 h 6812184"/>
              <a:gd name="connsiteX107" fmla="*/ 2443139 w 3527425"/>
              <a:gd name="connsiteY107" fmla="*/ 6587986 h 6812184"/>
              <a:gd name="connsiteX108" fmla="*/ 2484877 w 3527425"/>
              <a:gd name="connsiteY108" fmla="*/ 6630873 h 6812184"/>
              <a:gd name="connsiteX109" fmla="*/ 2527210 w 3527425"/>
              <a:gd name="connsiteY109" fmla="*/ 6587272 h 6812184"/>
              <a:gd name="connsiteX110" fmla="*/ 2527210 w 3527425"/>
              <a:gd name="connsiteY110" fmla="*/ 6532851 h 6812184"/>
              <a:gd name="connsiteX111" fmla="*/ 2505964 w 3527425"/>
              <a:gd name="connsiteY111" fmla="*/ 6532851 h 6812184"/>
              <a:gd name="connsiteX112" fmla="*/ 2505964 w 3527425"/>
              <a:gd name="connsiteY112" fmla="*/ 6588026 h 6812184"/>
              <a:gd name="connsiteX113" fmla="*/ 2485154 w 3527425"/>
              <a:gd name="connsiteY113" fmla="*/ 6611213 h 6812184"/>
              <a:gd name="connsiteX114" fmla="*/ 2464345 w 3527425"/>
              <a:gd name="connsiteY114" fmla="*/ 6587431 h 6812184"/>
              <a:gd name="connsiteX115" fmla="*/ 2464345 w 3527425"/>
              <a:gd name="connsiteY115" fmla="*/ 6532851 h 6812184"/>
              <a:gd name="connsiteX116" fmla="*/ 2227711 w 3527425"/>
              <a:gd name="connsiteY116" fmla="*/ 6532851 h 6812184"/>
              <a:gd name="connsiteX117" fmla="*/ 2264811 w 3527425"/>
              <a:gd name="connsiteY117" fmla="*/ 6591276 h 6812184"/>
              <a:gd name="connsiteX118" fmla="*/ 2264811 w 3527425"/>
              <a:gd name="connsiteY118" fmla="*/ 6629328 h 6812184"/>
              <a:gd name="connsiteX119" fmla="*/ 2286017 w 3527425"/>
              <a:gd name="connsiteY119" fmla="*/ 6629328 h 6812184"/>
              <a:gd name="connsiteX120" fmla="*/ 2286017 w 3527425"/>
              <a:gd name="connsiteY120" fmla="*/ 6590880 h 6812184"/>
              <a:gd name="connsiteX121" fmla="*/ 2323118 w 3527425"/>
              <a:gd name="connsiteY121" fmla="*/ 6532851 h 6812184"/>
              <a:gd name="connsiteX122" fmla="*/ 2298979 w 3527425"/>
              <a:gd name="connsiteY122" fmla="*/ 6532851 h 6812184"/>
              <a:gd name="connsiteX123" fmla="*/ 2275474 w 3527425"/>
              <a:gd name="connsiteY123" fmla="*/ 6571576 h 6812184"/>
              <a:gd name="connsiteX124" fmla="*/ 2252445 w 3527425"/>
              <a:gd name="connsiteY124" fmla="*/ 6532851 h 6812184"/>
              <a:gd name="connsiteX125" fmla="*/ 2103925 w 3527425"/>
              <a:gd name="connsiteY125" fmla="*/ 6532851 h 6812184"/>
              <a:gd name="connsiteX126" fmla="*/ 2103925 w 3527425"/>
              <a:gd name="connsiteY126" fmla="*/ 6629328 h 6812184"/>
              <a:gd name="connsiteX127" fmla="*/ 2177373 w 3527425"/>
              <a:gd name="connsiteY127" fmla="*/ 6629328 h 6812184"/>
              <a:gd name="connsiteX128" fmla="*/ 2177373 w 3527425"/>
              <a:gd name="connsiteY128" fmla="*/ 6610460 h 6812184"/>
              <a:gd name="connsiteX129" fmla="*/ 2125012 w 3527425"/>
              <a:gd name="connsiteY129" fmla="*/ 6610460 h 6812184"/>
              <a:gd name="connsiteX130" fmla="*/ 2125012 w 3527425"/>
              <a:gd name="connsiteY130" fmla="*/ 6590166 h 6812184"/>
              <a:gd name="connsiteX131" fmla="*/ 2170635 w 3527425"/>
              <a:gd name="connsiteY131" fmla="*/ 6590166 h 6812184"/>
              <a:gd name="connsiteX132" fmla="*/ 2170635 w 3527425"/>
              <a:gd name="connsiteY132" fmla="*/ 6571299 h 6812184"/>
              <a:gd name="connsiteX133" fmla="*/ 2125171 w 3527425"/>
              <a:gd name="connsiteY133" fmla="*/ 6571299 h 6812184"/>
              <a:gd name="connsiteX134" fmla="*/ 2125171 w 3527425"/>
              <a:gd name="connsiteY134" fmla="*/ 6551718 h 6812184"/>
              <a:gd name="connsiteX135" fmla="*/ 2176699 w 3527425"/>
              <a:gd name="connsiteY135" fmla="*/ 6551718 h 6812184"/>
              <a:gd name="connsiteX136" fmla="*/ 2176699 w 3527425"/>
              <a:gd name="connsiteY136" fmla="*/ 6532851 h 6812184"/>
              <a:gd name="connsiteX137" fmla="*/ 1996627 w 3527425"/>
              <a:gd name="connsiteY137" fmla="*/ 6532851 h 6812184"/>
              <a:gd name="connsiteX138" fmla="*/ 1996825 w 3527425"/>
              <a:gd name="connsiteY138" fmla="*/ 6629328 h 6812184"/>
              <a:gd name="connsiteX139" fmla="*/ 2034440 w 3527425"/>
              <a:gd name="connsiteY139" fmla="*/ 6629328 h 6812184"/>
              <a:gd name="connsiteX140" fmla="*/ 2085730 w 3527425"/>
              <a:gd name="connsiteY140" fmla="*/ 6581089 h 6812184"/>
              <a:gd name="connsiteX141" fmla="*/ 2085730 w 3527425"/>
              <a:gd name="connsiteY141" fmla="*/ 6580812 h 6812184"/>
              <a:gd name="connsiteX142" fmla="*/ 2034440 w 3527425"/>
              <a:gd name="connsiteY142" fmla="*/ 6532851 h 6812184"/>
              <a:gd name="connsiteX143" fmla="*/ 1787106 w 3527425"/>
              <a:gd name="connsiteY143" fmla="*/ 6532851 h 6812184"/>
              <a:gd name="connsiteX144" fmla="*/ 1787106 w 3527425"/>
              <a:gd name="connsiteY144" fmla="*/ 6629446 h 6812184"/>
              <a:gd name="connsiteX145" fmla="*/ 1808510 w 3527425"/>
              <a:gd name="connsiteY145" fmla="*/ 6629446 h 6812184"/>
              <a:gd name="connsiteX146" fmla="*/ 1808510 w 3527425"/>
              <a:gd name="connsiteY146" fmla="*/ 6598569 h 6812184"/>
              <a:gd name="connsiteX147" fmla="*/ 1825039 w 3527425"/>
              <a:gd name="connsiteY147" fmla="*/ 6598569 h 6812184"/>
              <a:gd name="connsiteX148" fmla="*/ 1845690 w 3527425"/>
              <a:gd name="connsiteY148" fmla="*/ 6629328 h 6812184"/>
              <a:gd name="connsiteX149" fmla="*/ 1870502 w 3527425"/>
              <a:gd name="connsiteY149" fmla="*/ 6629328 h 6812184"/>
              <a:gd name="connsiteX150" fmla="*/ 1846958 w 3527425"/>
              <a:gd name="connsiteY150" fmla="*/ 6594883 h 6812184"/>
              <a:gd name="connsiteX151" fmla="*/ 1867609 w 3527425"/>
              <a:gd name="connsiteY151" fmla="*/ 6564957 h 6812184"/>
              <a:gd name="connsiteX152" fmla="*/ 1867609 w 3527425"/>
              <a:gd name="connsiteY152" fmla="*/ 6564680 h 6812184"/>
              <a:gd name="connsiteX153" fmla="*/ 1859364 w 3527425"/>
              <a:gd name="connsiteY153" fmla="*/ 6542642 h 6812184"/>
              <a:gd name="connsiteX154" fmla="*/ 1831222 w 3527425"/>
              <a:gd name="connsiteY154" fmla="*/ 6532851 h 6812184"/>
              <a:gd name="connsiteX155" fmla="*/ 1586067 w 3527425"/>
              <a:gd name="connsiteY155" fmla="*/ 6532851 h 6812184"/>
              <a:gd name="connsiteX156" fmla="*/ 1586067 w 3527425"/>
              <a:gd name="connsiteY156" fmla="*/ 6629328 h 6812184"/>
              <a:gd name="connsiteX157" fmla="*/ 1607273 w 3527425"/>
              <a:gd name="connsiteY157" fmla="*/ 6629328 h 6812184"/>
              <a:gd name="connsiteX158" fmla="*/ 1607273 w 3527425"/>
              <a:gd name="connsiteY158" fmla="*/ 6600393 h 6812184"/>
              <a:gd name="connsiteX159" fmla="*/ 1623406 w 3527425"/>
              <a:gd name="connsiteY159" fmla="*/ 6600393 h 6812184"/>
              <a:gd name="connsiteX160" fmla="*/ 1662409 w 3527425"/>
              <a:gd name="connsiteY160" fmla="*/ 6566463 h 6812184"/>
              <a:gd name="connsiteX161" fmla="*/ 1662409 w 3527425"/>
              <a:gd name="connsiteY161" fmla="*/ 6566186 h 6812184"/>
              <a:gd name="connsiteX162" fmla="*/ 1625467 w 3527425"/>
              <a:gd name="connsiteY162" fmla="*/ 6532851 h 6812184"/>
              <a:gd name="connsiteX163" fmla="*/ 1479522 w 3527425"/>
              <a:gd name="connsiteY163" fmla="*/ 6532851 h 6812184"/>
              <a:gd name="connsiteX164" fmla="*/ 1479522 w 3527425"/>
              <a:gd name="connsiteY164" fmla="*/ 6587986 h 6812184"/>
              <a:gd name="connsiteX165" fmla="*/ 1521299 w 3527425"/>
              <a:gd name="connsiteY165" fmla="*/ 6630873 h 6812184"/>
              <a:gd name="connsiteX166" fmla="*/ 1563593 w 3527425"/>
              <a:gd name="connsiteY166" fmla="*/ 6587272 h 6812184"/>
              <a:gd name="connsiteX167" fmla="*/ 1563593 w 3527425"/>
              <a:gd name="connsiteY167" fmla="*/ 6532851 h 6812184"/>
              <a:gd name="connsiteX168" fmla="*/ 1542387 w 3527425"/>
              <a:gd name="connsiteY168" fmla="*/ 6532851 h 6812184"/>
              <a:gd name="connsiteX169" fmla="*/ 1542387 w 3527425"/>
              <a:gd name="connsiteY169" fmla="*/ 6588026 h 6812184"/>
              <a:gd name="connsiteX170" fmla="*/ 1521577 w 3527425"/>
              <a:gd name="connsiteY170" fmla="*/ 6611213 h 6812184"/>
              <a:gd name="connsiteX171" fmla="*/ 1500768 w 3527425"/>
              <a:gd name="connsiteY171" fmla="*/ 6587431 h 6812184"/>
              <a:gd name="connsiteX172" fmla="*/ 1500768 w 3527425"/>
              <a:gd name="connsiteY172" fmla="*/ 6532851 h 6812184"/>
              <a:gd name="connsiteX173" fmla="*/ 2912917 w 3527425"/>
              <a:gd name="connsiteY173" fmla="*/ 6532137 h 6812184"/>
              <a:gd name="connsiteX174" fmla="*/ 2871576 w 3527425"/>
              <a:gd name="connsiteY174" fmla="*/ 6629327 h 6812184"/>
              <a:gd name="connsiteX175" fmla="*/ 2893218 w 3527425"/>
              <a:gd name="connsiteY175" fmla="*/ 6629327 h 6812184"/>
              <a:gd name="connsiteX176" fmla="*/ 2902017 w 3527425"/>
              <a:gd name="connsiteY176" fmla="*/ 6607685 h 6812184"/>
              <a:gd name="connsiteX177" fmla="*/ 2942843 w 3527425"/>
              <a:gd name="connsiteY177" fmla="*/ 6607685 h 6812184"/>
              <a:gd name="connsiteX178" fmla="*/ 2951643 w 3527425"/>
              <a:gd name="connsiteY178" fmla="*/ 6629327 h 6812184"/>
              <a:gd name="connsiteX179" fmla="*/ 2973839 w 3527425"/>
              <a:gd name="connsiteY179" fmla="*/ 6629327 h 6812184"/>
              <a:gd name="connsiteX180" fmla="*/ 2932498 w 3527425"/>
              <a:gd name="connsiteY180" fmla="*/ 6532137 h 6812184"/>
              <a:gd name="connsiteX181" fmla="*/ 1922069 w 3527425"/>
              <a:gd name="connsiteY181" fmla="*/ 6532137 h 6812184"/>
              <a:gd name="connsiteX182" fmla="*/ 1880728 w 3527425"/>
              <a:gd name="connsiteY182" fmla="*/ 6629327 h 6812184"/>
              <a:gd name="connsiteX183" fmla="*/ 1902370 w 3527425"/>
              <a:gd name="connsiteY183" fmla="*/ 6629327 h 6812184"/>
              <a:gd name="connsiteX184" fmla="*/ 1911209 w 3527425"/>
              <a:gd name="connsiteY184" fmla="*/ 6607685 h 6812184"/>
              <a:gd name="connsiteX185" fmla="*/ 1951995 w 3527425"/>
              <a:gd name="connsiteY185" fmla="*/ 6607685 h 6812184"/>
              <a:gd name="connsiteX186" fmla="*/ 1960715 w 3527425"/>
              <a:gd name="connsiteY186" fmla="*/ 6629327 h 6812184"/>
              <a:gd name="connsiteX187" fmla="*/ 1982912 w 3527425"/>
              <a:gd name="connsiteY187" fmla="*/ 6629327 h 6812184"/>
              <a:gd name="connsiteX188" fmla="*/ 1941650 w 3527425"/>
              <a:gd name="connsiteY188" fmla="*/ 6532137 h 6812184"/>
              <a:gd name="connsiteX189" fmla="*/ 3290937 w 3527425"/>
              <a:gd name="connsiteY189" fmla="*/ 6531464 h 6812184"/>
              <a:gd name="connsiteX190" fmla="*/ 3257126 w 3527425"/>
              <a:gd name="connsiteY190" fmla="*/ 6560557 h 6812184"/>
              <a:gd name="connsiteX191" fmla="*/ 3257126 w 3527425"/>
              <a:gd name="connsiteY191" fmla="*/ 6560795 h 6812184"/>
              <a:gd name="connsiteX192" fmla="*/ 3289113 w 3527425"/>
              <a:gd name="connsiteY192" fmla="*/ 6590285 h 6812184"/>
              <a:gd name="connsiteX193" fmla="*/ 3308536 w 3527425"/>
              <a:gd name="connsiteY193" fmla="*/ 6602532 h 6812184"/>
              <a:gd name="connsiteX194" fmla="*/ 3308536 w 3527425"/>
              <a:gd name="connsiteY194" fmla="*/ 6603008 h 6812184"/>
              <a:gd name="connsiteX195" fmla="*/ 3294623 w 3527425"/>
              <a:gd name="connsiteY195" fmla="*/ 6612124 h 6812184"/>
              <a:gd name="connsiteX196" fmla="*/ 3265807 w 3527425"/>
              <a:gd name="connsiteY196" fmla="*/ 6600234 h 6812184"/>
              <a:gd name="connsiteX197" fmla="*/ 3253281 w 3527425"/>
              <a:gd name="connsiteY197" fmla="*/ 6615256 h 6812184"/>
              <a:gd name="connsiteX198" fmla="*/ 3294108 w 3527425"/>
              <a:gd name="connsiteY198" fmla="*/ 6630754 h 6812184"/>
              <a:gd name="connsiteX199" fmla="*/ 3329504 w 3527425"/>
              <a:gd name="connsiteY199" fmla="*/ 6600828 h 6812184"/>
              <a:gd name="connsiteX200" fmla="*/ 3329504 w 3527425"/>
              <a:gd name="connsiteY200" fmla="*/ 6600550 h 6812184"/>
              <a:gd name="connsiteX201" fmla="*/ 3298904 w 3527425"/>
              <a:gd name="connsiteY201" fmla="*/ 6571616 h 6812184"/>
              <a:gd name="connsiteX202" fmla="*/ 3278094 w 3527425"/>
              <a:gd name="connsiteY202" fmla="*/ 6558932 h 6812184"/>
              <a:gd name="connsiteX203" fmla="*/ 3278094 w 3527425"/>
              <a:gd name="connsiteY203" fmla="*/ 6558456 h 6812184"/>
              <a:gd name="connsiteX204" fmla="*/ 3290501 w 3527425"/>
              <a:gd name="connsiteY204" fmla="*/ 6550053 h 6812184"/>
              <a:gd name="connsiteX205" fmla="*/ 3315591 w 3527425"/>
              <a:gd name="connsiteY205" fmla="*/ 6559566 h 6812184"/>
              <a:gd name="connsiteX206" fmla="*/ 3326611 w 3527425"/>
              <a:gd name="connsiteY206" fmla="*/ 6543711 h 6812184"/>
              <a:gd name="connsiteX207" fmla="*/ 3290937 w 3527425"/>
              <a:gd name="connsiteY207" fmla="*/ 6531464 h 6812184"/>
              <a:gd name="connsiteX208" fmla="*/ 1723038 w 3527425"/>
              <a:gd name="connsiteY208" fmla="*/ 6531176 h 6812184"/>
              <a:gd name="connsiteX209" fmla="*/ 1673942 w 3527425"/>
              <a:gd name="connsiteY209" fmla="*/ 6581088 h 6812184"/>
              <a:gd name="connsiteX210" fmla="*/ 1673942 w 3527425"/>
              <a:gd name="connsiteY210" fmla="*/ 6581366 h 6812184"/>
              <a:gd name="connsiteX211" fmla="*/ 1724677 w 3527425"/>
              <a:gd name="connsiteY211" fmla="*/ 6630991 h 6812184"/>
              <a:gd name="connsiteX212" fmla="*/ 1765900 w 3527425"/>
              <a:gd name="connsiteY212" fmla="*/ 6615691 h 6812184"/>
              <a:gd name="connsiteX213" fmla="*/ 1765900 w 3527425"/>
              <a:gd name="connsiteY213" fmla="*/ 6573795 h 6812184"/>
              <a:gd name="connsiteX214" fmla="*/ 1723964 w 3527425"/>
              <a:gd name="connsiteY214" fmla="*/ 6573795 h 6812184"/>
              <a:gd name="connsiteX215" fmla="*/ 1723964 w 3527425"/>
              <a:gd name="connsiteY215" fmla="*/ 6592108 h 6812184"/>
              <a:gd name="connsiteX216" fmla="*/ 1745130 w 3527425"/>
              <a:gd name="connsiteY216" fmla="*/ 6592108 h 6812184"/>
              <a:gd name="connsiteX217" fmla="*/ 1745130 w 3527425"/>
              <a:gd name="connsiteY217" fmla="*/ 6605901 h 6812184"/>
              <a:gd name="connsiteX218" fmla="*/ 1725311 w 3527425"/>
              <a:gd name="connsiteY218" fmla="*/ 6611688 h 6812184"/>
              <a:gd name="connsiteX219" fmla="*/ 1696099 w 3527425"/>
              <a:gd name="connsiteY219" fmla="*/ 6581088 h 6812184"/>
              <a:gd name="connsiteX220" fmla="*/ 1696099 w 3527425"/>
              <a:gd name="connsiteY220" fmla="*/ 6580811 h 6812184"/>
              <a:gd name="connsiteX221" fmla="*/ 1723845 w 3527425"/>
              <a:gd name="connsiteY221" fmla="*/ 6550766 h 6812184"/>
              <a:gd name="connsiteX222" fmla="*/ 1749054 w 3527425"/>
              <a:gd name="connsiteY222" fmla="*/ 6560557 h 6812184"/>
              <a:gd name="connsiteX223" fmla="*/ 1762451 w 3527425"/>
              <a:gd name="connsiteY223" fmla="*/ 6544424 h 6812184"/>
              <a:gd name="connsiteX224" fmla="*/ 1724519 w 3527425"/>
              <a:gd name="connsiteY224" fmla="*/ 6531186 h 6812184"/>
              <a:gd name="connsiteX225" fmla="*/ 1723038 w 3527425"/>
              <a:gd name="connsiteY225" fmla="*/ 6531176 h 6812184"/>
              <a:gd name="connsiteX226" fmla="*/ 2373432 w 3527425"/>
              <a:gd name="connsiteY226" fmla="*/ 6531163 h 6812184"/>
              <a:gd name="connsiteX227" fmla="*/ 2323553 w 3527425"/>
              <a:gd name="connsiteY227" fmla="*/ 6581089 h 6812184"/>
              <a:gd name="connsiteX228" fmla="*/ 2323553 w 3527425"/>
              <a:gd name="connsiteY228" fmla="*/ 6581366 h 6812184"/>
              <a:gd name="connsiteX229" fmla="*/ 2374565 w 3527425"/>
              <a:gd name="connsiteY229" fmla="*/ 6630991 h 6812184"/>
              <a:gd name="connsiteX230" fmla="*/ 2376219 w 3527425"/>
              <a:gd name="connsiteY230" fmla="*/ 6631018 h 6812184"/>
              <a:gd name="connsiteX231" fmla="*/ 2426094 w 3527425"/>
              <a:gd name="connsiteY231" fmla="*/ 6581089 h 6812184"/>
              <a:gd name="connsiteX232" fmla="*/ 2426094 w 3527425"/>
              <a:gd name="connsiteY232" fmla="*/ 6580811 h 6812184"/>
              <a:gd name="connsiteX233" fmla="*/ 2374962 w 3527425"/>
              <a:gd name="connsiteY233" fmla="*/ 6531186 h 6812184"/>
              <a:gd name="connsiteX234" fmla="*/ 2373432 w 3527425"/>
              <a:gd name="connsiteY234" fmla="*/ 6531163 h 6812184"/>
              <a:gd name="connsiteX235" fmla="*/ 0 w 3527425"/>
              <a:gd name="connsiteY235" fmla="*/ 0 h 6812184"/>
              <a:gd name="connsiteX236" fmla="*/ 3527425 w 3527425"/>
              <a:gd name="connsiteY236" fmla="*/ 0 h 6812184"/>
              <a:gd name="connsiteX237" fmla="*/ 3527425 w 3527425"/>
              <a:gd name="connsiteY237" fmla="*/ 6812184 h 6812184"/>
              <a:gd name="connsiteX238" fmla="*/ 0 w 3527425"/>
              <a:gd name="connsiteY238" fmla="*/ 6812184 h 68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3527425" h="6812184">
                <a:moveTo>
                  <a:pt x="2922311" y="6557663"/>
                </a:moveTo>
                <a:lnTo>
                  <a:pt x="2935233" y="6588937"/>
                </a:lnTo>
                <a:lnTo>
                  <a:pt x="2909509" y="6588937"/>
                </a:lnTo>
                <a:close/>
                <a:moveTo>
                  <a:pt x="1931582" y="6557663"/>
                </a:moveTo>
                <a:lnTo>
                  <a:pt x="1944424" y="6588937"/>
                </a:lnTo>
                <a:lnTo>
                  <a:pt x="1918779" y="6588937"/>
                </a:lnTo>
                <a:close/>
                <a:moveTo>
                  <a:pt x="2799159" y="6551996"/>
                </a:moveTo>
                <a:lnTo>
                  <a:pt x="2820285" y="6551996"/>
                </a:lnTo>
                <a:cubicBezTo>
                  <a:pt x="2830591" y="6551996"/>
                  <a:pt x="2836933" y="6556673"/>
                  <a:pt x="2836933" y="6565790"/>
                </a:cubicBezTo>
                <a:lnTo>
                  <a:pt x="2836933" y="6566067"/>
                </a:lnTo>
                <a:cubicBezTo>
                  <a:pt x="2836933" y="6574193"/>
                  <a:pt x="2831027" y="6579702"/>
                  <a:pt x="2820682" y="6579702"/>
                </a:cubicBezTo>
                <a:lnTo>
                  <a:pt x="2799159" y="6579742"/>
                </a:lnTo>
                <a:close/>
                <a:moveTo>
                  <a:pt x="2570969" y="6551996"/>
                </a:moveTo>
                <a:lnTo>
                  <a:pt x="2592055" y="6551996"/>
                </a:lnTo>
                <a:cubicBezTo>
                  <a:pt x="2602401" y="6551996"/>
                  <a:pt x="2608743" y="6556673"/>
                  <a:pt x="2608743" y="6565790"/>
                </a:cubicBezTo>
                <a:lnTo>
                  <a:pt x="2608743" y="6566067"/>
                </a:lnTo>
                <a:cubicBezTo>
                  <a:pt x="2608743" y="6574193"/>
                  <a:pt x="2602797" y="6579702"/>
                  <a:pt x="2592491" y="6579702"/>
                </a:cubicBezTo>
                <a:lnTo>
                  <a:pt x="2570969" y="6579742"/>
                </a:lnTo>
                <a:close/>
                <a:moveTo>
                  <a:pt x="2017833" y="6551996"/>
                </a:moveTo>
                <a:lnTo>
                  <a:pt x="2034440" y="6551996"/>
                </a:lnTo>
                <a:cubicBezTo>
                  <a:pt x="2035360" y="6551950"/>
                  <a:pt x="2036283" y="6551950"/>
                  <a:pt x="2037203" y="6551996"/>
                </a:cubicBezTo>
                <a:cubicBezTo>
                  <a:pt x="2052511" y="6552759"/>
                  <a:pt x="2064299" y="6565785"/>
                  <a:pt x="2063534" y="6581089"/>
                </a:cubicBezTo>
                <a:lnTo>
                  <a:pt x="2063534" y="6581367"/>
                </a:lnTo>
                <a:cubicBezTo>
                  <a:pt x="2063582" y="6582358"/>
                  <a:pt x="2063578" y="6583351"/>
                  <a:pt x="2063518" y="6584342"/>
                </a:cubicBezTo>
                <a:cubicBezTo>
                  <a:pt x="2062626" y="6599507"/>
                  <a:pt x="2049606" y="6611077"/>
                  <a:pt x="2034440" y="6610183"/>
                </a:cubicBezTo>
                <a:lnTo>
                  <a:pt x="2017833" y="6610183"/>
                </a:lnTo>
                <a:close/>
                <a:moveTo>
                  <a:pt x="1808510" y="6551996"/>
                </a:moveTo>
                <a:lnTo>
                  <a:pt x="1829438" y="6551996"/>
                </a:lnTo>
                <a:cubicBezTo>
                  <a:pt x="1839784" y="6551996"/>
                  <a:pt x="1846126" y="6556673"/>
                  <a:pt x="1846126" y="6565790"/>
                </a:cubicBezTo>
                <a:lnTo>
                  <a:pt x="1846126" y="6566067"/>
                </a:lnTo>
                <a:cubicBezTo>
                  <a:pt x="1846126" y="6574193"/>
                  <a:pt x="1840180" y="6579702"/>
                  <a:pt x="1829835" y="6579702"/>
                </a:cubicBezTo>
                <a:lnTo>
                  <a:pt x="1808510" y="6579742"/>
                </a:lnTo>
                <a:close/>
                <a:moveTo>
                  <a:pt x="1607273" y="6551996"/>
                </a:moveTo>
                <a:lnTo>
                  <a:pt x="1623683" y="6551996"/>
                </a:lnTo>
                <a:cubicBezTo>
                  <a:pt x="1634306" y="6551996"/>
                  <a:pt x="1640926" y="6557109"/>
                  <a:pt x="1640926" y="6566622"/>
                </a:cubicBezTo>
                <a:lnTo>
                  <a:pt x="1640926" y="6566899"/>
                </a:lnTo>
                <a:cubicBezTo>
                  <a:pt x="1640926" y="6575144"/>
                  <a:pt x="1634702" y="6581486"/>
                  <a:pt x="1624119" y="6581486"/>
                </a:cubicBezTo>
                <a:lnTo>
                  <a:pt x="1607273" y="6581486"/>
                </a:lnTo>
                <a:close/>
                <a:moveTo>
                  <a:pt x="2374685" y="6550767"/>
                </a:moveTo>
                <a:cubicBezTo>
                  <a:pt x="2374982" y="6550767"/>
                  <a:pt x="2375279" y="6550773"/>
                  <a:pt x="2375572" y="6550783"/>
                </a:cubicBezTo>
                <a:cubicBezTo>
                  <a:pt x="2391764" y="6551331"/>
                  <a:pt x="2404444" y="6564899"/>
                  <a:pt x="2403897" y="6581089"/>
                </a:cubicBezTo>
                <a:lnTo>
                  <a:pt x="2403897" y="6581366"/>
                </a:lnTo>
                <a:cubicBezTo>
                  <a:pt x="2403913" y="6581797"/>
                  <a:pt x="2403924" y="6582229"/>
                  <a:pt x="2403921" y="6582659"/>
                </a:cubicBezTo>
                <a:cubicBezTo>
                  <a:pt x="2403865" y="6598595"/>
                  <a:pt x="2390900" y="6611468"/>
                  <a:pt x="2374962" y="6611411"/>
                </a:cubicBezTo>
                <a:cubicBezTo>
                  <a:pt x="2374653" y="6611410"/>
                  <a:pt x="2374344" y="6611404"/>
                  <a:pt x="2374035" y="6611394"/>
                </a:cubicBezTo>
                <a:cubicBezTo>
                  <a:pt x="2357843" y="6610847"/>
                  <a:pt x="2345163" y="6597279"/>
                  <a:pt x="2345710" y="6581089"/>
                </a:cubicBezTo>
                <a:lnTo>
                  <a:pt x="2345710" y="6580811"/>
                </a:lnTo>
                <a:cubicBezTo>
                  <a:pt x="2345694" y="6580394"/>
                  <a:pt x="2345686" y="6579977"/>
                  <a:pt x="2345686" y="6579559"/>
                </a:cubicBezTo>
                <a:cubicBezTo>
                  <a:pt x="2345742" y="6563601"/>
                  <a:pt x="2358727" y="6550710"/>
                  <a:pt x="2374685" y="6550767"/>
                </a:cubicBezTo>
                <a:close/>
                <a:moveTo>
                  <a:pt x="3173055" y="6532851"/>
                </a:moveTo>
                <a:lnTo>
                  <a:pt x="3173055" y="6629328"/>
                </a:lnTo>
                <a:lnTo>
                  <a:pt x="3242381" y="6629328"/>
                </a:lnTo>
                <a:lnTo>
                  <a:pt x="3242381" y="6610024"/>
                </a:lnTo>
                <a:lnTo>
                  <a:pt x="3194301" y="6610024"/>
                </a:lnTo>
                <a:lnTo>
                  <a:pt x="3194301" y="6532851"/>
                </a:lnTo>
                <a:close/>
                <a:moveTo>
                  <a:pt x="3079710" y="6532851"/>
                </a:moveTo>
                <a:lnTo>
                  <a:pt x="3079710" y="6629328"/>
                </a:lnTo>
                <a:lnTo>
                  <a:pt x="3153079" y="6629328"/>
                </a:lnTo>
                <a:lnTo>
                  <a:pt x="3153079" y="6610460"/>
                </a:lnTo>
                <a:lnTo>
                  <a:pt x="3100678" y="6610460"/>
                </a:lnTo>
                <a:lnTo>
                  <a:pt x="3100678" y="6590166"/>
                </a:lnTo>
                <a:lnTo>
                  <a:pt x="3146182" y="6590166"/>
                </a:lnTo>
                <a:lnTo>
                  <a:pt x="3146182" y="6571299"/>
                </a:lnTo>
                <a:lnTo>
                  <a:pt x="3100678" y="6571299"/>
                </a:lnTo>
                <a:lnTo>
                  <a:pt x="3100678" y="6551718"/>
                </a:lnTo>
                <a:lnTo>
                  <a:pt x="3152524" y="6551718"/>
                </a:lnTo>
                <a:lnTo>
                  <a:pt x="3152524" y="6532851"/>
                </a:lnTo>
                <a:close/>
                <a:moveTo>
                  <a:pt x="2969360" y="6532851"/>
                </a:moveTo>
                <a:lnTo>
                  <a:pt x="3008363" y="6630041"/>
                </a:lnTo>
                <a:lnTo>
                  <a:pt x="3027111" y="6630041"/>
                </a:lnTo>
                <a:lnTo>
                  <a:pt x="3066114" y="6532851"/>
                </a:lnTo>
                <a:lnTo>
                  <a:pt x="3043244" y="6532851"/>
                </a:lnTo>
                <a:lnTo>
                  <a:pt x="3018035" y="6600789"/>
                </a:lnTo>
                <a:lnTo>
                  <a:pt x="2992786" y="6532851"/>
                </a:lnTo>
                <a:close/>
                <a:moveTo>
                  <a:pt x="2777953" y="6532851"/>
                </a:moveTo>
                <a:lnTo>
                  <a:pt x="2777953" y="6629446"/>
                </a:lnTo>
                <a:lnTo>
                  <a:pt x="2799159" y="6629446"/>
                </a:lnTo>
                <a:lnTo>
                  <a:pt x="2799159" y="6598569"/>
                </a:lnTo>
                <a:lnTo>
                  <a:pt x="2815846" y="6598569"/>
                </a:lnTo>
                <a:lnTo>
                  <a:pt x="2836537" y="6629328"/>
                </a:lnTo>
                <a:lnTo>
                  <a:pt x="2861349" y="6629328"/>
                </a:lnTo>
                <a:lnTo>
                  <a:pt x="2837765" y="6594883"/>
                </a:lnTo>
                <a:cubicBezTo>
                  <a:pt x="2850624" y="6590715"/>
                  <a:pt x="2859098" y="6578457"/>
                  <a:pt x="2858456" y="6564957"/>
                </a:cubicBezTo>
                <a:lnTo>
                  <a:pt x="2858456" y="6564680"/>
                </a:lnTo>
                <a:cubicBezTo>
                  <a:pt x="2858789" y="6556516"/>
                  <a:pt x="2855801" y="6548565"/>
                  <a:pt x="2850172" y="6542642"/>
                </a:cubicBezTo>
                <a:cubicBezTo>
                  <a:pt x="2843830" y="6536300"/>
                  <a:pt x="2834317" y="6532851"/>
                  <a:pt x="2822069" y="6532851"/>
                </a:cubicBezTo>
                <a:close/>
                <a:moveTo>
                  <a:pt x="2683815" y="6532851"/>
                </a:moveTo>
                <a:lnTo>
                  <a:pt x="2683815" y="6552432"/>
                </a:lnTo>
                <a:lnTo>
                  <a:pt x="2713186" y="6552432"/>
                </a:lnTo>
                <a:lnTo>
                  <a:pt x="2713186" y="6629328"/>
                </a:lnTo>
                <a:lnTo>
                  <a:pt x="2734392" y="6629328"/>
                </a:lnTo>
                <a:lnTo>
                  <a:pt x="2734392" y="6552432"/>
                </a:lnTo>
                <a:lnTo>
                  <a:pt x="2763763" y="6552432"/>
                </a:lnTo>
                <a:lnTo>
                  <a:pt x="2763763" y="6532851"/>
                </a:lnTo>
                <a:close/>
                <a:moveTo>
                  <a:pt x="2549723" y="6532851"/>
                </a:moveTo>
                <a:lnTo>
                  <a:pt x="2549723" y="6629446"/>
                </a:lnTo>
                <a:lnTo>
                  <a:pt x="2570889" y="6629446"/>
                </a:lnTo>
                <a:lnTo>
                  <a:pt x="2570889" y="6598569"/>
                </a:lnTo>
                <a:lnTo>
                  <a:pt x="2587576" y="6598569"/>
                </a:lnTo>
                <a:lnTo>
                  <a:pt x="2608148" y="6629328"/>
                </a:lnTo>
                <a:lnTo>
                  <a:pt x="2632961" y="6629328"/>
                </a:lnTo>
                <a:lnTo>
                  <a:pt x="2609575" y="6594883"/>
                </a:lnTo>
                <a:cubicBezTo>
                  <a:pt x="2622405" y="6590689"/>
                  <a:pt x="2630860" y="6578442"/>
                  <a:pt x="2630226" y="6564957"/>
                </a:cubicBezTo>
                <a:lnTo>
                  <a:pt x="2630226" y="6564680"/>
                </a:lnTo>
                <a:cubicBezTo>
                  <a:pt x="2630555" y="6556523"/>
                  <a:pt x="2627582" y="6548578"/>
                  <a:pt x="2621981" y="6542642"/>
                </a:cubicBezTo>
                <a:cubicBezTo>
                  <a:pt x="2615640" y="6536300"/>
                  <a:pt x="2606127" y="6532851"/>
                  <a:pt x="2593839" y="6532851"/>
                </a:cubicBezTo>
                <a:close/>
                <a:moveTo>
                  <a:pt x="2443139" y="6532851"/>
                </a:moveTo>
                <a:lnTo>
                  <a:pt x="2443139" y="6587986"/>
                </a:lnTo>
                <a:cubicBezTo>
                  <a:pt x="2443139" y="6616366"/>
                  <a:pt x="2458954" y="6630873"/>
                  <a:pt x="2484877" y="6630873"/>
                </a:cubicBezTo>
                <a:cubicBezTo>
                  <a:pt x="2510799" y="6630873"/>
                  <a:pt x="2527210" y="6616525"/>
                  <a:pt x="2527210" y="6587272"/>
                </a:cubicBezTo>
                <a:lnTo>
                  <a:pt x="2527210" y="6532851"/>
                </a:lnTo>
                <a:lnTo>
                  <a:pt x="2505964" y="6532851"/>
                </a:lnTo>
                <a:lnTo>
                  <a:pt x="2505964" y="6588026"/>
                </a:lnTo>
                <a:cubicBezTo>
                  <a:pt x="2505964" y="6603286"/>
                  <a:pt x="2498037" y="6611213"/>
                  <a:pt x="2485154" y="6611213"/>
                </a:cubicBezTo>
                <a:cubicBezTo>
                  <a:pt x="2472272" y="6611213"/>
                  <a:pt x="2464345" y="6603286"/>
                  <a:pt x="2464345" y="6587431"/>
                </a:cubicBezTo>
                <a:lnTo>
                  <a:pt x="2464345" y="6532851"/>
                </a:lnTo>
                <a:close/>
                <a:moveTo>
                  <a:pt x="2227711" y="6532851"/>
                </a:moveTo>
                <a:lnTo>
                  <a:pt x="2264811" y="6591276"/>
                </a:lnTo>
                <a:lnTo>
                  <a:pt x="2264811" y="6629328"/>
                </a:lnTo>
                <a:lnTo>
                  <a:pt x="2286017" y="6629328"/>
                </a:lnTo>
                <a:lnTo>
                  <a:pt x="2286017" y="6590880"/>
                </a:lnTo>
                <a:lnTo>
                  <a:pt x="2323118" y="6532851"/>
                </a:lnTo>
                <a:lnTo>
                  <a:pt x="2298979" y="6532851"/>
                </a:lnTo>
                <a:lnTo>
                  <a:pt x="2275474" y="6571576"/>
                </a:lnTo>
                <a:lnTo>
                  <a:pt x="2252445" y="6532851"/>
                </a:lnTo>
                <a:close/>
                <a:moveTo>
                  <a:pt x="2103925" y="6532851"/>
                </a:moveTo>
                <a:lnTo>
                  <a:pt x="2103925" y="6629328"/>
                </a:lnTo>
                <a:lnTo>
                  <a:pt x="2177373" y="6629328"/>
                </a:lnTo>
                <a:lnTo>
                  <a:pt x="2177373" y="6610460"/>
                </a:lnTo>
                <a:lnTo>
                  <a:pt x="2125012" y="6610460"/>
                </a:lnTo>
                <a:lnTo>
                  <a:pt x="2125012" y="6590166"/>
                </a:lnTo>
                <a:lnTo>
                  <a:pt x="2170635" y="6590166"/>
                </a:lnTo>
                <a:lnTo>
                  <a:pt x="2170635" y="6571299"/>
                </a:lnTo>
                <a:lnTo>
                  <a:pt x="2125171" y="6571299"/>
                </a:lnTo>
                <a:lnTo>
                  <a:pt x="2125171" y="6551718"/>
                </a:lnTo>
                <a:lnTo>
                  <a:pt x="2176699" y="6551718"/>
                </a:lnTo>
                <a:lnTo>
                  <a:pt x="2176699" y="6532851"/>
                </a:lnTo>
                <a:close/>
                <a:moveTo>
                  <a:pt x="1996627" y="6532851"/>
                </a:moveTo>
                <a:lnTo>
                  <a:pt x="1996825" y="6629328"/>
                </a:lnTo>
                <a:lnTo>
                  <a:pt x="2034440" y="6629328"/>
                </a:lnTo>
                <a:cubicBezTo>
                  <a:pt x="2064763" y="6629328"/>
                  <a:pt x="2085730" y="6608240"/>
                  <a:pt x="2085730" y="6581089"/>
                </a:cubicBezTo>
                <a:lnTo>
                  <a:pt x="2085730" y="6580812"/>
                </a:lnTo>
                <a:cubicBezTo>
                  <a:pt x="2085730" y="6553660"/>
                  <a:pt x="2064763" y="6532851"/>
                  <a:pt x="2034440" y="6532851"/>
                </a:cubicBezTo>
                <a:close/>
                <a:moveTo>
                  <a:pt x="1787106" y="6532851"/>
                </a:moveTo>
                <a:lnTo>
                  <a:pt x="1787106" y="6629446"/>
                </a:lnTo>
                <a:lnTo>
                  <a:pt x="1808510" y="6629446"/>
                </a:lnTo>
                <a:lnTo>
                  <a:pt x="1808510" y="6598569"/>
                </a:lnTo>
                <a:lnTo>
                  <a:pt x="1825039" y="6598569"/>
                </a:lnTo>
                <a:lnTo>
                  <a:pt x="1845690" y="6629328"/>
                </a:lnTo>
                <a:lnTo>
                  <a:pt x="1870502" y="6629328"/>
                </a:lnTo>
                <a:lnTo>
                  <a:pt x="1846958" y="6594883"/>
                </a:lnTo>
                <a:cubicBezTo>
                  <a:pt x="1859790" y="6590689"/>
                  <a:pt x="1868241" y="6578442"/>
                  <a:pt x="1867609" y="6564957"/>
                </a:cubicBezTo>
                <a:lnTo>
                  <a:pt x="1867609" y="6564680"/>
                </a:lnTo>
                <a:cubicBezTo>
                  <a:pt x="1867939" y="6556523"/>
                  <a:pt x="1864967" y="6548578"/>
                  <a:pt x="1859364" y="6542642"/>
                </a:cubicBezTo>
                <a:cubicBezTo>
                  <a:pt x="1853023" y="6536300"/>
                  <a:pt x="1843510" y="6532851"/>
                  <a:pt x="1831222" y="6532851"/>
                </a:cubicBezTo>
                <a:close/>
                <a:moveTo>
                  <a:pt x="1586067" y="6532851"/>
                </a:moveTo>
                <a:lnTo>
                  <a:pt x="1586067" y="6629328"/>
                </a:lnTo>
                <a:lnTo>
                  <a:pt x="1607273" y="6629328"/>
                </a:lnTo>
                <a:lnTo>
                  <a:pt x="1607273" y="6600393"/>
                </a:lnTo>
                <a:lnTo>
                  <a:pt x="1623406" y="6600393"/>
                </a:lnTo>
                <a:cubicBezTo>
                  <a:pt x="1645048" y="6600393"/>
                  <a:pt x="1662409" y="6588818"/>
                  <a:pt x="1662409" y="6566463"/>
                </a:cubicBezTo>
                <a:lnTo>
                  <a:pt x="1662409" y="6566186"/>
                </a:lnTo>
                <a:cubicBezTo>
                  <a:pt x="1662409" y="6546486"/>
                  <a:pt x="1648497" y="6532851"/>
                  <a:pt x="1625467" y="6532851"/>
                </a:cubicBezTo>
                <a:close/>
                <a:moveTo>
                  <a:pt x="1479522" y="6532851"/>
                </a:moveTo>
                <a:lnTo>
                  <a:pt x="1479522" y="6587986"/>
                </a:lnTo>
                <a:cubicBezTo>
                  <a:pt x="1479522" y="6616366"/>
                  <a:pt x="1495416" y="6630873"/>
                  <a:pt x="1521299" y="6630873"/>
                </a:cubicBezTo>
                <a:cubicBezTo>
                  <a:pt x="1547183" y="6630873"/>
                  <a:pt x="1563593" y="6616525"/>
                  <a:pt x="1563593" y="6587272"/>
                </a:cubicBezTo>
                <a:lnTo>
                  <a:pt x="1563593" y="6532851"/>
                </a:lnTo>
                <a:lnTo>
                  <a:pt x="1542387" y="6532851"/>
                </a:lnTo>
                <a:lnTo>
                  <a:pt x="1542387" y="6588026"/>
                </a:lnTo>
                <a:cubicBezTo>
                  <a:pt x="1542387" y="6603286"/>
                  <a:pt x="1534459" y="6611213"/>
                  <a:pt x="1521577" y="6611213"/>
                </a:cubicBezTo>
                <a:cubicBezTo>
                  <a:pt x="1508695" y="6611213"/>
                  <a:pt x="1500768" y="6603286"/>
                  <a:pt x="1500768" y="6587431"/>
                </a:cubicBezTo>
                <a:lnTo>
                  <a:pt x="1500768" y="6532851"/>
                </a:lnTo>
                <a:close/>
                <a:moveTo>
                  <a:pt x="2912917" y="6532137"/>
                </a:moveTo>
                <a:lnTo>
                  <a:pt x="2871576" y="6629327"/>
                </a:lnTo>
                <a:lnTo>
                  <a:pt x="2893218" y="6629327"/>
                </a:lnTo>
                <a:lnTo>
                  <a:pt x="2902017" y="6607685"/>
                </a:lnTo>
                <a:lnTo>
                  <a:pt x="2942843" y="6607685"/>
                </a:lnTo>
                <a:lnTo>
                  <a:pt x="2951643" y="6629327"/>
                </a:lnTo>
                <a:lnTo>
                  <a:pt x="2973839" y="6629327"/>
                </a:lnTo>
                <a:lnTo>
                  <a:pt x="2932498" y="6532137"/>
                </a:lnTo>
                <a:close/>
                <a:moveTo>
                  <a:pt x="1922069" y="6532137"/>
                </a:moveTo>
                <a:lnTo>
                  <a:pt x="1880728" y="6629327"/>
                </a:lnTo>
                <a:lnTo>
                  <a:pt x="1902370" y="6629327"/>
                </a:lnTo>
                <a:lnTo>
                  <a:pt x="1911209" y="6607685"/>
                </a:lnTo>
                <a:lnTo>
                  <a:pt x="1951995" y="6607685"/>
                </a:lnTo>
                <a:lnTo>
                  <a:pt x="1960715" y="6629327"/>
                </a:lnTo>
                <a:lnTo>
                  <a:pt x="1982912" y="6629327"/>
                </a:lnTo>
                <a:lnTo>
                  <a:pt x="1941650" y="6532137"/>
                </a:lnTo>
                <a:close/>
                <a:moveTo>
                  <a:pt x="3290937" y="6531464"/>
                </a:moveTo>
                <a:cubicBezTo>
                  <a:pt x="3271118" y="6531464"/>
                  <a:pt x="3257126" y="6543077"/>
                  <a:pt x="3257126" y="6560557"/>
                </a:cubicBezTo>
                <a:lnTo>
                  <a:pt x="3257126" y="6560795"/>
                </a:lnTo>
                <a:cubicBezTo>
                  <a:pt x="3257126" y="6579939"/>
                  <a:pt x="3269651" y="6585330"/>
                  <a:pt x="3289113" y="6590285"/>
                </a:cubicBezTo>
                <a:cubicBezTo>
                  <a:pt x="3305246" y="6594407"/>
                  <a:pt x="3308536" y="6597181"/>
                  <a:pt x="3308536" y="6602532"/>
                </a:cubicBezTo>
                <a:lnTo>
                  <a:pt x="3308536" y="6603008"/>
                </a:lnTo>
                <a:cubicBezTo>
                  <a:pt x="3308536" y="6608676"/>
                  <a:pt x="3303304" y="6612124"/>
                  <a:pt x="3294623" y="6612124"/>
                </a:cubicBezTo>
                <a:cubicBezTo>
                  <a:pt x="3283893" y="6611785"/>
                  <a:pt x="3273655" y="6607560"/>
                  <a:pt x="3265807" y="6600234"/>
                </a:cubicBezTo>
                <a:lnTo>
                  <a:pt x="3253281" y="6615256"/>
                </a:lnTo>
                <a:cubicBezTo>
                  <a:pt x="3264530" y="6625254"/>
                  <a:pt x="3279058" y="6630769"/>
                  <a:pt x="3294108" y="6630754"/>
                </a:cubicBezTo>
                <a:cubicBezTo>
                  <a:pt x="3314918" y="6630754"/>
                  <a:pt x="3329504" y="6620012"/>
                  <a:pt x="3329504" y="6600828"/>
                </a:cubicBezTo>
                <a:lnTo>
                  <a:pt x="3329504" y="6600550"/>
                </a:lnTo>
                <a:cubicBezTo>
                  <a:pt x="3329504" y="6583745"/>
                  <a:pt x="3318485" y="6576729"/>
                  <a:pt x="3298904" y="6571616"/>
                </a:cubicBezTo>
                <a:cubicBezTo>
                  <a:pt x="3282058" y="6567335"/>
                  <a:pt x="3278094" y="6565274"/>
                  <a:pt x="3278094" y="6558932"/>
                </a:cubicBezTo>
                <a:lnTo>
                  <a:pt x="3278094" y="6558456"/>
                </a:lnTo>
                <a:cubicBezTo>
                  <a:pt x="3278094" y="6553779"/>
                  <a:pt x="3282375" y="6550053"/>
                  <a:pt x="3290501" y="6550053"/>
                </a:cubicBezTo>
                <a:cubicBezTo>
                  <a:pt x="3299633" y="6550613"/>
                  <a:pt x="3308381" y="6553930"/>
                  <a:pt x="3315591" y="6559566"/>
                </a:cubicBezTo>
                <a:lnTo>
                  <a:pt x="3326611" y="6543711"/>
                </a:lnTo>
                <a:cubicBezTo>
                  <a:pt x="3316499" y="6535615"/>
                  <a:pt x="3303891" y="6531286"/>
                  <a:pt x="3290937" y="6531464"/>
                </a:cubicBezTo>
                <a:close/>
                <a:moveTo>
                  <a:pt x="1723038" y="6531176"/>
                </a:moveTo>
                <a:cubicBezTo>
                  <a:pt x="1695698" y="6531401"/>
                  <a:pt x="1673716" y="6553748"/>
                  <a:pt x="1673942" y="6581088"/>
                </a:cubicBezTo>
                <a:lnTo>
                  <a:pt x="1673942" y="6581366"/>
                </a:lnTo>
                <a:cubicBezTo>
                  <a:pt x="1673942" y="6609904"/>
                  <a:pt x="1694632" y="6630991"/>
                  <a:pt x="1724677" y="6630991"/>
                </a:cubicBezTo>
                <a:cubicBezTo>
                  <a:pt x="1739814" y="6631030"/>
                  <a:pt x="1754454" y="6625597"/>
                  <a:pt x="1765900" y="6615691"/>
                </a:cubicBezTo>
                <a:lnTo>
                  <a:pt x="1765900" y="6573795"/>
                </a:lnTo>
                <a:lnTo>
                  <a:pt x="1723964" y="6573795"/>
                </a:lnTo>
                <a:lnTo>
                  <a:pt x="1723964" y="6592108"/>
                </a:lnTo>
                <a:lnTo>
                  <a:pt x="1745130" y="6592108"/>
                </a:lnTo>
                <a:lnTo>
                  <a:pt x="1745130" y="6605901"/>
                </a:lnTo>
                <a:cubicBezTo>
                  <a:pt x="1739287" y="6609847"/>
                  <a:pt x="1732359" y="6611870"/>
                  <a:pt x="1725311" y="6611688"/>
                </a:cubicBezTo>
                <a:cubicBezTo>
                  <a:pt x="1708228" y="6611688"/>
                  <a:pt x="1696099" y="6598727"/>
                  <a:pt x="1696099" y="6581088"/>
                </a:cubicBezTo>
                <a:lnTo>
                  <a:pt x="1696099" y="6580811"/>
                </a:lnTo>
                <a:cubicBezTo>
                  <a:pt x="1696099" y="6564401"/>
                  <a:pt x="1708386" y="6550766"/>
                  <a:pt x="1723845" y="6550766"/>
                </a:cubicBezTo>
                <a:cubicBezTo>
                  <a:pt x="1733207" y="6550595"/>
                  <a:pt x="1742261" y="6554111"/>
                  <a:pt x="1749054" y="6560557"/>
                </a:cubicBezTo>
                <a:lnTo>
                  <a:pt x="1762451" y="6544424"/>
                </a:lnTo>
                <a:cubicBezTo>
                  <a:pt x="1752035" y="6535204"/>
                  <a:pt x="1738410" y="6530449"/>
                  <a:pt x="1724519" y="6531186"/>
                </a:cubicBezTo>
                <a:cubicBezTo>
                  <a:pt x="1724025" y="6531175"/>
                  <a:pt x="1723532" y="6531172"/>
                  <a:pt x="1723038" y="6531176"/>
                </a:cubicBezTo>
                <a:close/>
                <a:moveTo>
                  <a:pt x="2373432" y="6531163"/>
                </a:moveTo>
                <a:cubicBezTo>
                  <a:pt x="2345872" y="6531176"/>
                  <a:pt x="2323541" y="6553528"/>
                  <a:pt x="2323553" y="6581089"/>
                </a:cubicBezTo>
                <a:lnTo>
                  <a:pt x="2323553" y="6581366"/>
                </a:lnTo>
                <a:cubicBezTo>
                  <a:pt x="2323553" y="6608795"/>
                  <a:pt x="2344917" y="6630991"/>
                  <a:pt x="2374565" y="6630991"/>
                </a:cubicBezTo>
                <a:cubicBezTo>
                  <a:pt x="2375116" y="6631010"/>
                  <a:pt x="2375667" y="6631018"/>
                  <a:pt x="2376219" y="6631018"/>
                </a:cubicBezTo>
                <a:cubicBezTo>
                  <a:pt x="2403778" y="6631004"/>
                  <a:pt x="2426109" y="6608649"/>
                  <a:pt x="2426094" y="6581089"/>
                </a:cubicBezTo>
                <a:lnTo>
                  <a:pt x="2426094" y="6580811"/>
                </a:lnTo>
                <a:cubicBezTo>
                  <a:pt x="2426094" y="6553382"/>
                  <a:pt x="2404729" y="6531186"/>
                  <a:pt x="2374962" y="6531186"/>
                </a:cubicBezTo>
                <a:cubicBezTo>
                  <a:pt x="2374451" y="6531170"/>
                  <a:pt x="2373943" y="6531163"/>
                  <a:pt x="2373432" y="6531163"/>
                </a:cubicBezTo>
                <a:close/>
                <a:moveTo>
                  <a:pt x="0" y="0"/>
                </a:moveTo>
                <a:lnTo>
                  <a:pt x="3527425" y="0"/>
                </a:lnTo>
                <a:lnTo>
                  <a:pt x="3527425" y="6812184"/>
                </a:lnTo>
                <a:lnTo>
                  <a:pt x="0" y="6812184"/>
                </a:lnTo>
                <a:close/>
              </a:path>
            </a:pathLst>
          </a:custGeom>
        </p:spPr>
        <p:txBody>
          <a:bodyPr wrap="square" anchor="ctr">
            <a:noAutofit/>
          </a:bodyPr>
          <a:lstStyle>
            <a:lvl1pPr algn="ctr">
              <a:defRPr/>
            </a:lvl1pPr>
          </a:lstStyle>
          <a:p>
            <a:r>
              <a:rPr lang="en-GB" dirty="0"/>
              <a:t>Image</a:t>
            </a:r>
            <a:endParaRPr lang="en-US" dirty="0"/>
          </a:p>
        </p:txBody>
      </p:sp>
      <p:sp>
        <p:nvSpPr>
          <p:cNvPr id="58" name="Textfeld 57">
            <a:extLst>
              <a:ext uri="{FF2B5EF4-FFF2-40B4-BE49-F238E27FC236}">
                <a16:creationId xmlns:a16="http://schemas.microsoft.com/office/drawing/2014/main" id="{8EC60817-2FA7-40A6-B398-202482CFB30E}"/>
              </a:ext>
            </a:extLst>
          </p:cNvPr>
          <p:cNvSpPr txBox="1"/>
          <p:nvPr userDrawn="1"/>
        </p:nvSpPr>
        <p:spPr>
          <a:xfrm>
            <a:off x="407988" y="-873340"/>
            <a:ext cx="3527425" cy="873660"/>
          </a:xfrm>
          <a:prstGeom prst="rect">
            <a:avLst/>
          </a:prstGeom>
          <a:noFill/>
        </p:spPr>
        <p:txBody>
          <a:bodyPr wrap="square" lIns="180000" tIns="180000" rIns="180000" bIns="144000" rtlCol="0" anchor="b">
            <a:spAutoFit/>
          </a:bodyPr>
          <a:lstStyle/>
          <a:p>
            <a:pPr algn="l">
              <a:lnSpc>
                <a:spcPct val="110000"/>
              </a:lnSpc>
              <a:spcBef>
                <a:spcPts val="600"/>
              </a:spcBef>
              <a:spcAft>
                <a:spcPts val="600"/>
              </a:spcAft>
            </a:pPr>
            <a:r>
              <a:rPr lang="en-GB" sz="1100" dirty="0">
                <a:solidFill>
                  <a:schemeClr val="bg1"/>
                </a:solidFill>
                <a:highlight>
                  <a:srgbClr val="E30F59"/>
                </a:highlight>
              </a:rPr>
              <a:t>After inserting a new image: </a:t>
            </a:r>
            <a:br>
              <a:rPr lang="en-GB" sz="1100" dirty="0">
                <a:solidFill>
                  <a:schemeClr val="bg1"/>
                </a:solidFill>
                <a:highlight>
                  <a:srgbClr val="E30F59"/>
                </a:highlight>
              </a:rPr>
            </a:br>
            <a:r>
              <a:rPr lang="en-GB" sz="1100" dirty="0">
                <a:solidFill>
                  <a:schemeClr val="bg1"/>
                </a:solidFill>
                <a:highlight>
                  <a:srgbClr val="E30F59"/>
                </a:highlight>
              </a:rPr>
              <a:t>please right-click on the image and use: </a:t>
            </a:r>
            <a:br>
              <a:rPr lang="en-GB" sz="1100" dirty="0">
                <a:solidFill>
                  <a:schemeClr val="bg1"/>
                </a:solidFill>
                <a:highlight>
                  <a:srgbClr val="E30F59"/>
                </a:highlight>
              </a:rPr>
            </a:br>
            <a:r>
              <a:rPr lang="en-GB" sz="1100" dirty="0">
                <a:solidFill>
                  <a:schemeClr val="bg1"/>
                </a:solidFill>
                <a:highlight>
                  <a:srgbClr val="E30F59"/>
                </a:highlight>
              </a:rPr>
              <a:t>‘Set to Back’ or ‘In den </a:t>
            </a:r>
            <a:r>
              <a:rPr lang="en-GB" sz="1100" dirty="0" err="1">
                <a:solidFill>
                  <a:schemeClr val="bg1"/>
                </a:solidFill>
                <a:highlight>
                  <a:srgbClr val="E30F59"/>
                </a:highlight>
              </a:rPr>
              <a:t>Hintergrund</a:t>
            </a:r>
            <a:r>
              <a:rPr lang="en-GB" sz="1100" dirty="0">
                <a:solidFill>
                  <a:schemeClr val="bg1"/>
                </a:solidFill>
                <a:highlight>
                  <a:srgbClr val="E30F59"/>
                </a:highlight>
              </a:rPr>
              <a:t>’ </a:t>
            </a:r>
            <a:endParaRPr lang="en-US" sz="1100" dirty="0">
              <a:solidFill>
                <a:schemeClr val="bg1"/>
              </a:solidFill>
              <a:highlight>
                <a:srgbClr val="E30F59"/>
              </a:highlight>
            </a:endParaRPr>
          </a:p>
        </p:txBody>
      </p:sp>
      <p:sp>
        <p:nvSpPr>
          <p:cNvPr id="59" name="Textplatzhalter 7">
            <a:extLst>
              <a:ext uri="{FF2B5EF4-FFF2-40B4-BE49-F238E27FC236}">
                <a16:creationId xmlns:a16="http://schemas.microsoft.com/office/drawing/2014/main" id="{EEBA5478-787A-4D4D-8C91-E987435AF9CE}"/>
              </a:ext>
            </a:extLst>
          </p:cNvPr>
          <p:cNvSpPr>
            <a:spLocks noGrp="1"/>
          </p:cNvSpPr>
          <p:nvPr>
            <p:ph type="body" sz="quarter" idx="25" hasCustomPrompt="1"/>
          </p:nvPr>
        </p:nvSpPr>
        <p:spPr>
          <a:xfrm>
            <a:off x="407988" y="536857"/>
            <a:ext cx="3526245" cy="3386312"/>
          </a:xfrm>
          <a:ln w="38100">
            <a:noFill/>
          </a:ln>
        </p:spPr>
        <p:txBody>
          <a:bodyPr wrap="square" lIns="180000" tIns="0" rIns="180000" bIns="0">
            <a:spAutoFit/>
          </a:bodyPr>
          <a:lstStyle>
            <a:lvl1pPr algn="l">
              <a:lnSpc>
                <a:spcPct val="110000"/>
              </a:lnSpc>
              <a:spcBef>
                <a:spcPts val="600"/>
              </a:spcBef>
              <a:spcAft>
                <a:spcPts val="600"/>
              </a:spcAft>
              <a:defRPr sz="3000" b="0">
                <a:solidFill>
                  <a:schemeClr val="bg1"/>
                </a:solidFill>
                <a:effectLst>
                  <a:outerShdw blurRad="50800" dist="38100" dir="2700000" algn="tl" rotWithShape="0">
                    <a:prstClr val="black">
                      <a:alpha val="20000"/>
                    </a:prstClr>
                  </a:outerShdw>
                </a:effectLst>
                <a:latin typeface="+mj-lt"/>
              </a:defRPr>
            </a:lvl1pPr>
            <a:lvl2pPr marL="0" indent="0">
              <a:lnSpc>
                <a:spcPct val="110000"/>
              </a:lnSpc>
              <a:spcBef>
                <a:spcPts val="600"/>
              </a:spcBef>
              <a:spcAft>
                <a:spcPts val="600"/>
              </a:spcAft>
              <a:buNone/>
              <a:defRPr sz="2000" b="0">
                <a:solidFill>
                  <a:schemeClr val="bg1"/>
                </a:solidFill>
                <a:latin typeface="+mj-lt"/>
              </a:defRPr>
            </a:lvl2pPr>
            <a:lvl3pPr marL="0" indent="0">
              <a:buNone/>
              <a:defRPr sz="1400">
                <a:solidFill>
                  <a:schemeClr val="bg2"/>
                </a:solidFill>
              </a:defRPr>
            </a:lvl3pPr>
            <a:lvl4pPr marL="234000" marR="0" indent="-234000" algn="l" defTabSz="914400" rtl="0" eaLnBrk="1" fontAlgn="auto" latinLnBrk="0" hangingPunct="1">
              <a:lnSpc>
                <a:spcPct val="110000"/>
              </a:lnSpc>
              <a:spcBef>
                <a:spcPts val="600"/>
              </a:spcBef>
              <a:spcAft>
                <a:spcPts val="600"/>
              </a:spcAft>
              <a:buClrTx/>
              <a:buSzTx/>
              <a:buFont typeface="Avenir Next" panose="020B0403020202020204" pitchFamily="34" charset="0"/>
              <a:buChar char="−"/>
              <a:tabLst/>
              <a:defRPr sz="1400" b="0">
                <a:solidFill>
                  <a:schemeClr val="bg2"/>
                </a:solidFill>
                <a:latin typeface="+mn-lt"/>
              </a:defRPr>
            </a:lvl4pPr>
            <a:lvl5pPr>
              <a:defRPr/>
            </a:lvl5pPr>
          </a:lstStyle>
          <a:p>
            <a:pPr lvl="0"/>
            <a:r>
              <a:rPr lang="de-DE" dirty="0" err="1"/>
              <a:t>Three</a:t>
            </a:r>
            <a:r>
              <a:rPr lang="de-DE" dirty="0"/>
              <a:t> </a:t>
            </a:r>
            <a:r>
              <a:rPr lang="de-DE" dirty="0" err="1"/>
              <a:t>images</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a:p>
            <a:pPr lvl="2"/>
            <a:r>
              <a:rPr lang="de-DE" dirty="0"/>
              <a:t>Text.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a:t>
            </a:r>
          </a:p>
          <a:p>
            <a:pPr marL="285750" marR="0" lvl="3" indent="-285750" algn="l" defTabSz="914400" rtl="0" eaLnBrk="1" fontAlgn="auto" latinLnBrk="0" hangingPunct="1">
              <a:lnSpc>
                <a:spcPct val="110000"/>
              </a:lnSpc>
              <a:spcBef>
                <a:spcPts val="600"/>
              </a:spcBef>
              <a:spcAft>
                <a:spcPts val="600"/>
              </a:spcAft>
              <a:buClrTx/>
              <a:buSzTx/>
              <a:tabLst/>
              <a:defRPr/>
            </a:pPr>
            <a:r>
              <a:rPr lang="de-DE" dirty="0" err="1"/>
              <a:t>Fourth</a:t>
            </a:r>
            <a:r>
              <a:rPr lang="de-DE" dirty="0"/>
              <a:t> </a:t>
            </a:r>
            <a:r>
              <a:rPr lang="de-DE" dirty="0" err="1"/>
              <a:t>level</a:t>
            </a:r>
            <a:r>
              <a:rPr lang="de-DE" dirty="0"/>
              <a:t>. </a:t>
            </a:r>
            <a:r>
              <a:rPr lang="de-DE" dirty="0" err="1"/>
              <a:t>Bulletpoints</a:t>
            </a:r>
            <a:r>
              <a:rPr lang="de-DE" dirty="0"/>
              <a:t>.</a:t>
            </a:r>
          </a:p>
          <a:p>
            <a:pPr lvl="3"/>
            <a:endParaRPr lang="de-DE" dirty="0"/>
          </a:p>
        </p:txBody>
      </p:sp>
      <p:sp>
        <p:nvSpPr>
          <p:cNvPr id="82" name="Rechteck 81">
            <a:extLst>
              <a:ext uri="{FF2B5EF4-FFF2-40B4-BE49-F238E27FC236}">
                <a16:creationId xmlns:a16="http://schemas.microsoft.com/office/drawing/2014/main" id="{516EEC7A-0605-4842-B038-D97FF243CF1E}"/>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Tree>
    <p:extLst>
      <p:ext uri="{BB962C8B-B14F-4D97-AF65-F5344CB8AC3E}">
        <p14:creationId xmlns:p14="http://schemas.microsoft.com/office/powerpoint/2010/main" val="3816466943"/>
      </p:ext>
    </p:extLst>
  </p:cSld>
  <p:clrMapOvr>
    <a:masterClrMapping/>
  </p:clrMapOvr>
  <p:extLst>
    <p:ext uri="{DCECCB84-F9BA-43D5-87BE-67443E8EF086}">
      <p15:sldGuideLst xmlns:p15="http://schemas.microsoft.com/office/powerpoint/2012/main">
        <p15:guide id="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1/12/2023</a:t>
            </a:fld>
            <a:endParaRPr lang="en-US" dirty="0"/>
          </a:p>
        </p:txBody>
      </p:sp>
      <p:sp>
        <p:nvSpPr>
          <p:cNvPr id="6" name="Footer Placeholder 5"/>
          <p:cNvSpPr>
            <a:spLocks noGrp="1"/>
          </p:cNvSpPr>
          <p:nvPr>
            <p:ph type="ftr" sz="quarter" idx="11"/>
          </p:nvPr>
        </p:nvSpPr>
        <p:spPr/>
        <p:txBody>
          <a:bodyPr/>
          <a:lstStyle/>
          <a:p>
            <a:r>
              <a:rPr lang="en-GB"/>
              <a:t>Footnotes</a:t>
            </a:r>
            <a:endParaRPr lang="en-US" dirty="0"/>
          </a:p>
        </p:txBody>
      </p:sp>
      <p:sp>
        <p:nvSpPr>
          <p:cNvPr id="7" name="Slide Number Placeholder 6"/>
          <p:cNvSpPr>
            <a:spLocks noGrp="1"/>
          </p:cNvSpPr>
          <p:nvPr>
            <p:ph type="sldNum" sz="quarter" idx="12"/>
          </p:nvPr>
        </p:nvSpPr>
        <p:spPr/>
        <p:txBody>
          <a:bodyPr/>
          <a:lstStyle/>
          <a:p>
            <a:fld id="{FE246741-193F-4788-88DB-E9070435CEFD}" type="slidenum">
              <a:rPr lang="en-US" smtClean="0"/>
              <a:pPr/>
              <a:t>‹#›</a:t>
            </a:fld>
            <a:endParaRPr lang="en-US" dirty="0"/>
          </a:p>
        </p:txBody>
      </p:sp>
    </p:spTree>
    <p:extLst>
      <p:ext uri="{BB962C8B-B14F-4D97-AF65-F5344CB8AC3E}">
        <p14:creationId xmlns:p14="http://schemas.microsoft.com/office/powerpoint/2010/main" val="2879964199"/>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ck: full width blank">
    <p:bg>
      <p:bgPr>
        <a:solidFill>
          <a:schemeClr val="tx1"/>
        </a:solidFill>
        <a:effectLst/>
      </p:bgPr>
    </p:bg>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08982C79-43A7-4D24-84E1-07A0E25E2EBC}"/>
              </a:ext>
            </a:extLst>
          </p:cNvPr>
          <p:cNvSpPr/>
          <p:nvPr userDrawn="1"/>
        </p:nvSpPr>
        <p:spPr>
          <a:xfrm>
            <a:off x="0" y="0"/>
            <a:ext cx="12192000" cy="6858000"/>
          </a:xfrm>
          <a:prstGeom prst="rect">
            <a:avLst/>
          </a:prstGeom>
          <a:solidFill>
            <a:schemeClr val="tx1">
              <a:alpha val="20000"/>
            </a:schemeClr>
          </a:solidFill>
        </p:spPr>
        <p:txBody>
          <a:bodyPr wrap="square" rtlCol="0" anchor="ctr">
            <a:spAutoFit/>
          </a:bodyPr>
          <a:lstStyle/>
          <a:p>
            <a:pPr algn="l"/>
            <a:endParaRPr lang="en-US" sz="1400" dirty="0"/>
          </a:p>
        </p:txBody>
      </p:sp>
      <p:grpSp>
        <p:nvGrpSpPr>
          <p:cNvPr id="100" name="Grafik 42">
            <a:extLst>
              <a:ext uri="{FF2B5EF4-FFF2-40B4-BE49-F238E27FC236}">
                <a16:creationId xmlns:a16="http://schemas.microsoft.com/office/drawing/2014/main" id="{CAD7F10D-DB9C-42E7-91C9-0859D4F16937}"/>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101" name="Freihandform: Form 100">
              <a:extLst>
                <a:ext uri="{FF2B5EF4-FFF2-40B4-BE49-F238E27FC236}">
                  <a16:creationId xmlns:a16="http://schemas.microsoft.com/office/drawing/2014/main" id="{34B25CCB-B27D-4118-A628-7B87D2B5D3E5}"/>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102" name="Freihandform: Form 101">
              <a:extLst>
                <a:ext uri="{FF2B5EF4-FFF2-40B4-BE49-F238E27FC236}">
                  <a16:creationId xmlns:a16="http://schemas.microsoft.com/office/drawing/2014/main" id="{B1196EC1-86F1-4794-802D-5DFB2741E84D}"/>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103" name="Freihandform: Form 102">
              <a:extLst>
                <a:ext uri="{FF2B5EF4-FFF2-40B4-BE49-F238E27FC236}">
                  <a16:creationId xmlns:a16="http://schemas.microsoft.com/office/drawing/2014/main" id="{7CEFC844-2BEB-41F8-81C9-87AA864FDD4A}"/>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04" name="Freihandform: Form 103">
              <a:extLst>
                <a:ext uri="{FF2B5EF4-FFF2-40B4-BE49-F238E27FC236}">
                  <a16:creationId xmlns:a16="http://schemas.microsoft.com/office/drawing/2014/main" id="{61F914BF-3947-4AF6-9524-8C48473AF607}"/>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105" name="Freihandform: Form 104">
              <a:extLst>
                <a:ext uri="{FF2B5EF4-FFF2-40B4-BE49-F238E27FC236}">
                  <a16:creationId xmlns:a16="http://schemas.microsoft.com/office/drawing/2014/main" id="{6CA8BE40-02DF-44AA-9B45-6D1A0E60BDD9}"/>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106" name="Freihandform: Form 105">
              <a:extLst>
                <a:ext uri="{FF2B5EF4-FFF2-40B4-BE49-F238E27FC236}">
                  <a16:creationId xmlns:a16="http://schemas.microsoft.com/office/drawing/2014/main" id="{3D54FD4C-4D23-4690-B511-0AF80D11881D}"/>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107" name="Freihandform: Form 106">
              <a:extLst>
                <a:ext uri="{FF2B5EF4-FFF2-40B4-BE49-F238E27FC236}">
                  <a16:creationId xmlns:a16="http://schemas.microsoft.com/office/drawing/2014/main" id="{012862C9-78B1-4588-9031-9F42DD95D429}"/>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108" name="Freihandform: Form 107">
              <a:extLst>
                <a:ext uri="{FF2B5EF4-FFF2-40B4-BE49-F238E27FC236}">
                  <a16:creationId xmlns:a16="http://schemas.microsoft.com/office/drawing/2014/main" id="{3E32E12C-1419-4ED2-BF58-1D6BDFA6B52A}"/>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09" name="Freihandform: Form 108">
              <a:extLst>
                <a:ext uri="{FF2B5EF4-FFF2-40B4-BE49-F238E27FC236}">
                  <a16:creationId xmlns:a16="http://schemas.microsoft.com/office/drawing/2014/main" id="{668DE735-49CC-4963-B2A9-A83395CC2ECF}"/>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33" name="Foliennummernplatzhalter 3">
            <a:extLst>
              <a:ext uri="{FF2B5EF4-FFF2-40B4-BE49-F238E27FC236}">
                <a16:creationId xmlns:a16="http://schemas.microsoft.com/office/drawing/2014/main" id="{B296C076-97C7-469B-98A1-CC2EA69467C9}"/>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grpSp>
        <p:nvGrpSpPr>
          <p:cNvPr id="35" name="Grafik 41">
            <a:extLst>
              <a:ext uri="{FF2B5EF4-FFF2-40B4-BE49-F238E27FC236}">
                <a16:creationId xmlns:a16="http://schemas.microsoft.com/office/drawing/2014/main" id="{39F865C3-6805-42FA-955B-2DB8B37B6148}"/>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36" name="Freihandform: Form 35">
              <a:extLst>
                <a:ext uri="{FF2B5EF4-FFF2-40B4-BE49-F238E27FC236}">
                  <a16:creationId xmlns:a16="http://schemas.microsoft.com/office/drawing/2014/main" id="{4B0DC3A3-ACA6-4D15-B789-6C950E46746A}"/>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7" name="Freihandform: Form 36">
              <a:extLst>
                <a:ext uri="{FF2B5EF4-FFF2-40B4-BE49-F238E27FC236}">
                  <a16:creationId xmlns:a16="http://schemas.microsoft.com/office/drawing/2014/main" id="{83D6C421-4489-42AC-A439-BABED88BF8A8}"/>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9" name="Freihandform: Form 38">
              <a:extLst>
                <a:ext uri="{FF2B5EF4-FFF2-40B4-BE49-F238E27FC236}">
                  <a16:creationId xmlns:a16="http://schemas.microsoft.com/office/drawing/2014/main" id="{9B61F2DD-9311-45CE-AB87-FE7020B7142E}"/>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0" name="Freihandform: Form 39">
              <a:extLst>
                <a:ext uri="{FF2B5EF4-FFF2-40B4-BE49-F238E27FC236}">
                  <a16:creationId xmlns:a16="http://schemas.microsoft.com/office/drawing/2014/main" id="{6CB39DD7-5E8A-461B-AF34-146CBF9FB382}"/>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1" name="Freihandform: Form 40">
              <a:extLst>
                <a:ext uri="{FF2B5EF4-FFF2-40B4-BE49-F238E27FC236}">
                  <a16:creationId xmlns:a16="http://schemas.microsoft.com/office/drawing/2014/main" id="{0F8854AA-DFA7-45FC-BF15-534CBDFE604E}"/>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2" name="Freihandform: Form 41">
              <a:extLst>
                <a:ext uri="{FF2B5EF4-FFF2-40B4-BE49-F238E27FC236}">
                  <a16:creationId xmlns:a16="http://schemas.microsoft.com/office/drawing/2014/main" id="{FD4FF0CF-9F3C-4919-84B5-50DC6B973D0E}"/>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3" name="Freihandform: Form 42">
              <a:extLst>
                <a:ext uri="{FF2B5EF4-FFF2-40B4-BE49-F238E27FC236}">
                  <a16:creationId xmlns:a16="http://schemas.microsoft.com/office/drawing/2014/main" id="{02A53321-A408-4498-8CE7-8BF4F5B11517}"/>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73582C6D-EB53-4E3B-ABB5-9EC0A845F94D}"/>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DB3C0B8B-D08C-4726-A0C8-35981453C856}"/>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084A1CBB-81B1-47A6-81DE-4A155F72BDF1}"/>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EB19ED63-9724-498D-BACE-CEAC1B417D17}"/>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91ED0F18-AEF6-410E-B668-B82E4E274DBD}"/>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63B26B99-18A6-4563-911F-7B600AE817C3}"/>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CE405902-D98A-4266-A97A-CCE0E697F04A}"/>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66C297EF-9D4A-41EA-9BB1-C306FFCC4C27}"/>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3408FFFA-94D6-4FF8-9F1C-18DD54B4FF44}"/>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73C933A3-95D6-4633-BADC-463F7AB8F6E0}"/>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BB41D389-0BC0-4824-A9B6-342EAFADF214}"/>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mc:AlternateContent xmlns:mc="http://schemas.openxmlformats.org/markup-compatibility/2006" xmlns:p14="http://schemas.microsoft.com/office/powerpoint/2010/main">
        <mc:Choice Requires="p14">
          <p:contentPart p14:bwMode="auto" r:id="rId2">
            <p14:nvContentPartPr>
              <p14:cNvPr id="2" name="Freihand 1">
                <a:extLst>
                  <a:ext uri="{FF2B5EF4-FFF2-40B4-BE49-F238E27FC236}">
                    <a16:creationId xmlns:a16="http://schemas.microsoft.com/office/drawing/2014/main" id="{1895DD58-A57F-4786-A7FC-809BF242C7F7}"/>
                  </a:ext>
                </a:extLst>
              </p14:cNvPr>
              <p14:cNvContentPartPr/>
              <p14:nvPr userDrawn="1"/>
            </p14:nvContentPartPr>
            <p14:xfrm>
              <a:off x="669780" y="6705360"/>
              <a:ext cx="360" cy="12240"/>
            </p14:xfrm>
          </p:contentPart>
        </mc:Choice>
        <mc:Fallback xmlns="">
          <p:pic>
            <p:nvPicPr>
              <p:cNvPr id="2" name="Freihand 1">
                <a:extLst>
                  <a:ext uri="{FF2B5EF4-FFF2-40B4-BE49-F238E27FC236}">
                    <a16:creationId xmlns:a16="http://schemas.microsoft.com/office/drawing/2014/main" id="{1895DD58-A57F-4786-A7FC-809BF242C7F7}"/>
                  </a:ext>
                </a:extLst>
              </p:cNvPr>
              <p:cNvPicPr/>
              <p:nvPr/>
            </p:nvPicPr>
            <p:blipFill>
              <a:blip r:embed="rId3"/>
              <a:stretch>
                <a:fillRect/>
              </a:stretch>
            </p:blipFill>
            <p:spPr>
              <a:xfrm>
                <a:off x="661140" y="6696720"/>
                <a:ext cx="18000" cy="29880"/>
              </a:xfrm>
              <a:prstGeom prst="rect">
                <a:avLst/>
              </a:prstGeom>
            </p:spPr>
          </p:pic>
        </mc:Fallback>
      </mc:AlternateContent>
      <p:sp>
        <p:nvSpPr>
          <p:cNvPr id="56" name="Rechteck 55">
            <a:extLst>
              <a:ext uri="{FF2B5EF4-FFF2-40B4-BE49-F238E27FC236}">
                <a16:creationId xmlns:a16="http://schemas.microsoft.com/office/drawing/2014/main" id="{DF56CDD4-8E16-4231-82B7-FE8AFF90CE0D}"/>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57" name="Textplatzhalter 7">
            <a:extLst>
              <a:ext uri="{FF2B5EF4-FFF2-40B4-BE49-F238E27FC236}">
                <a16:creationId xmlns:a16="http://schemas.microsoft.com/office/drawing/2014/main" id="{777E91D9-8DEB-4764-BD9D-ADF9535DAA60}"/>
              </a:ext>
            </a:extLst>
          </p:cNvPr>
          <p:cNvSpPr>
            <a:spLocks noGrp="1"/>
          </p:cNvSpPr>
          <p:nvPr>
            <p:ph type="body" sz="quarter" idx="42" hasCustomPrompt="1"/>
          </p:nvPr>
        </p:nvSpPr>
        <p:spPr>
          <a:xfrm>
            <a:off x="2078453" y="6057900"/>
            <a:ext cx="7481589" cy="595043"/>
          </a:xfrm>
          <a:noFill/>
        </p:spPr>
        <p:txBody>
          <a:bodyPr lIns="36000" tIns="0" rIns="0" anchor="b"/>
          <a:lstStyle>
            <a:lvl1pPr>
              <a:lnSpc>
                <a:spcPct val="110000"/>
              </a:lnSpc>
              <a:spcBef>
                <a:spcPts val="0"/>
              </a:spcBef>
              <a:spcAft>
                <a:spcPts val="0"/>
              </a:spcAft>
              <a:defRPr sz="900">
                <a:solidFill>
                  <a:schemeClr val="bg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55" name="Textplatzhalter 7">
            <a:extLst>
              <a:ext uri="{FF2B5EF4-FFF2-40B4-BE49-F238E27FC236}">
                <a16:creationId xmlns:a16="http://schemas.microsoft.com/office/drawing/2014/main" id="{84088D25-942A-454B-A111-BA9FF2220F0A}"/>
              </a:ext>
            </a:extLst>
          </p:cNvPr>
          <p:cNvSpPr>
            <a:spLocks noGrp="1"/>
          </p:cNvSpPr>
          <p:nvPr>
            <p:ph type="body" sz="quarter" idx="25" hasCustomPrompt="1"/>
          </p:nvPr>
        </p:nvSpPr>
        <p:spPr>
          <a:xfrm>
            <a:off x="417580" y="241797"/>
            <a:ext cx="11368504" cy="769441"/>
          </a:xfrm>
          <a:ln w="38100">
            <a:noFill/>
          </a:ln>
          <a:effectLst/>
        </p:spPr>
        <p:txBody>
          <a:bodyPr wrap="square" lIns="180000" tIns="0" rIns="180000" bIns="0" anchor="b">
            <a:spAutoFit/>
          </a:bodyPr>
          <a:lstStyle>
            <a:lvl1pPr algn="l">
              <a:lnSpc>
                <a:spcPct val="100000"/>
              </a:lnSpc>
              <a:spcBef>
                <a:spcPts val="0"/>
              </a:spcBef>
              <a:spcAft>
                <a:spcPts val="0"/>
              </a:spcAft>
              <a:defRPr sz="3000" b="0">
                <a:solidFill>
                  <a:schemeClr val="bg1"/>
                </a:solidFill>
                <a:effectLst>
                  <a:outerShdw blurRad="50800" dist="38100" dir="2700000" algn="tl" rotWithShape="0">
                    <a:prstClr val="black">
                      <a:alpha val="5000"/>
                    </a:prstClr>
                  </a:outerShdw>
                </a:effectLst>
                <a:latin typeface="+mj-lt"/>
              </a:defRPr>
            </a:lvl1pPr>
            <a:lvl2pPr marL="0" indent="0">
              <a:lnSpc>
                <a:spcPct val="100000"/>
              </a:lnSpc>
              <a:spcBef>
                <a:spcPts val="0"/>
              </a:spcBef>
              <a:spcAft>
                <a:spcPts val="0"/>
              </a:spcAft>
              <a:buNone/>
              <a:defRPr sz="2000" b="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2000" b="1">
                <a:solidFill>
                  <a:schemeClr val="bg1"/>
                </a:solidFill>
                <a:latin typeface="+mj-lt"/>
              </a:defRPr>
            </a:lvl3pPr>
            <a:lvl4pPr>
              <a:lnSpc>
                <a:spcPct val="100000"/>
              </a:lnSpc>
              <a:spcBef>
                <a:spcPts val="0"/>
              </a:spcBef>
              <a:spcAft>
                <a:spcPts val="0"/>
              </a:spcAft>
              <a:defRPr sz="2000" b="1">
                <a:solidFill>
                  <a:schemeClr val="bg1"/>
                </a:solidFill>
                <a:latin typeface="+mj-lt"/>
              </a:defRPr>
            </a:lvl4pPr>
            <a:lvl5pPr>
              <a:lnSpc>
                <a:spcPct val="100000"/>
              </a:lnSpc>
              <a:spcBef>
                <a:spcPts val="0"/>
              </a:spcBef>
              <a:spcAft>
                <a:spcPts val="0"/>
              </a:spcAft>
              <a:defRPr sz="2000" b="1">
                <a:solidFill>
                  <a:schemeClr val="bg1"/>
                </a:solidFill>
                <a:latin typeface="+mj-lt"/>
              </a:defRPr>
            </a:lvl5pPr>
            <a:lvl6pPr marL="0" indent="0">
              <a:lnSpc>
                <a:spcPct val="100000"/>
              </a:lnSpc>
              <a:spcBef>
                <a:spcPts val="0"/>
              </a:spcBef>
              <a:spcAft>
                <a:spcPts val="0"/>
              </a:spcAft>
              <a:buNone/>
              <a:defRPr sz="2000" b="1">
                <a:solidFill>
                  <a:schemeClr val="bg1"/>
                </a:solidFill>
                <a:latin typeface="+mj-lt"/>
              </a:defRPr>
            </a:lvl6pPr>
            <a:lvl7pPr marL="0" indent="0">
              <a:lnSpc>
                <a:spcPct val="100000"/>
              </a:lnSpc>
              <a:spcBef>
                <a:spcPts val="0"/>
              </a:spcBef>
              <a:spcAft>
                <a:spcPts val="0"/>
              </a:spcAft>
              <a:buNone/>
              <a:defRPr sz="2000" b="1">
                <a:solidFill>
                  <a:schemeClr val="bg1"/>
                </a:solidFill>
                <a:latin typeface="+mj-lt"/>
              </a:defRPr>
            </a:lvl7pPr>
            <a:lvl8pPr>
              <a:lnSpc>
                <a:spcPct val="100000"/>
              </a:lnSpc>
              <a:spcBef>
                <a:spcPts val="0"/>
              </a:spcBef>
              <a:spcAft>
                <a:spcPts val="0"/>
              </a:spcAft>
              <a:defRPr sz="2000" b="1">
                <a:solidFill>
                  <a:schemeClr val="bg1"/>
                </a:solidFill>
              </a:defRPr>
            </a:lvl8pPr>
            <a:lvl9pPr>
              <a:spcBef>
                <a:spcPts val="0"/>
              </a:spcBef>
              <a:spcAft>
                <a:spcPts val="0"/>
              </a:spcAft>
              <a:defRPr>
                <a:solidFill>
                  <a:schemeClr val="bg1"/>
                </a:solidFill>
              </a:defRPr>
            </a:lvl9pPr>
          </a:lstStyle>
          <a:p>
            <a:pPr lvl="0"/>
            <a:r>
              <a:rPr lang="de-DE" dirty="0" err="1"/>
              <a:t>Full</a:t>
            </a:r>
            <a:r>
              <a:rPr lang="de-DE" dirty="0"/>
              <a:t> </a:t>
            </a:r>
            <a:r>
              <a:rPr lang="de-DE" dirty="0" err="1"/>
              <a:t>width</a:t>
            </a:r>
            <a:r>
              <a:rPr lang="de-DE" dirty="0"/>
              <a:t> blank: </a:t>
            </a:r>
            <a:r>
              <a:rPr lang="de-DE" dirty="0" err="1"/>
              <a:t>insert</a:t>
            </a:r>
            <a:r>
              <a:rPr lang="de-DE" dirty="0"/>
              <a:t> </a:t>
            </a:r>
            <a:r>
              <a:rPr lang="de-DE" dirty="0" err="1"/>
              <a:t>your</a:t>
            </a:r>
            <a:r>
              <a:rPr lang="de-DE" dirty="0"/>
              <a:t> title</a:t>
            </a:r>
          </a:p>
          <a:p>
            <a:pPr lvl="1"/>
            <a:r>
              <a:rPr lang="de-DE" dirty="0" err="1"/>
              <a:t>Subtitle</a:t>
            </a:r>
            <a:endParaRPr lang="de-DE" dirty="0"/>
          </a:p>
        </p:txBody>
      </p:sp>
    </p:spTree>
    <p:extLst>
      <p:ext uri="{BB962C8B-B14F-4D97-AF65-F5344CB8AC3E}">
        <p14:creationId xmlns:p14="http://schemas.microsoft.com/office/powerpoint/2010/main" val="3918412210"/>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White: full width blank">
    <p:bg>
      <p:bgPr>
        <a:solidFill>
          <a:schemeClr val="bg1"/>
        </a:solidFill>
        <a:effectLst/>
      </p:bgPr>
    </p:bg>
    <p:spTree>
      <p:nvGrpSpPr>
        <p:cNvPr id="1" name=""/>
        <p:cNvGrpSpPr/>
        <p:nvPr/>
      </p:nvGrpSpPr>
      <p:grpSpPr>
        <a:xfrm>
          <a:off x="0" y="0"/>
          <a:ext cx="0" cy="0"/>
          <a:chOff x="0" y="0"/>
          <a:chExt cx="0" cy="0"/>
        </a:xfrm>
      </p:grpSpPr>
      <p:sp>
        <p:nvSpPr>
          <p:cNvPr id="38" name="Textplatzhalter 7">
            <a:extLst>
              <a:ext uri="{FF2B5EF4-FFF2-40B4-BE49-F238E27FC236}">
                <a16:creationId xmlns:a16="http://schemas.microsoft.com/office/drawing/2014/main" id="{A45E8083-9069-4C98-8BC8-18DCFE764534}"/>
              </a:ext>
            </a:extLst>
          </p:cNvPr>
          <p:cNvSpPr>
            <a:spLocks noGrp="1"/>
          </p:cNvSpPr>
          <p:nvPr>
            <p:ph type="body" sz="quarter" idx="25" hasCustomPrompt="1"/>
          </p:nvPr>
        </p:nvSpPr>
        <p:spPr>
          <a:xfrm>
            <a:off x="417580" y="241797"/>
            <a:ext cx="11368504" cy="769441"/>
          </a:xfrm>
          <a:ln w="38100">
            <a:noFill/>
          </a:ln>
          <a:effectLst/>
        </p:spPr>
        <p:txBody>
          <a:bodyPr wrap="square" lIns="180000" tIns="0" rIns="180000" bIns="0" anchor="b">
            <a:spAutoFit/>
          </a:bodyPr>
          <a:lstStyle>
            <a:lvl1pPr algn="l">
              <a:lnSpc>
                <a:spcPct val="100000"/>
              </a:lnSpc>
              <a:spcBef>
                <a:spcPts val="0"/>
              </a:spcBef>
              <a:spcAft>
                <a:spcPts val="0"/>
              </a:spcAft>
              <a:defRPr sz="3000" b="0">
                <a:solidFill>
                  <a:schemeClr val="tx1"/>
                </a:solidFill>
                <a:effectLst/>
                <a:latin typeface="+mj-lt"/>
              </a:defRPr>
            </a:lvl1pPr>
            <a:lvl2pPr marL="0" indent="0">
              <a:lnSpc>
                <a:spcPct val="100000"/>
              </a:lnSpc>
              <a:spcBef>
                <a:spcPts val="0"/>
              </a:spcBef>
              <a:spcAft>
                <a:spcPts val="0"/>
              </a:spcAft>
              <a:buNone/>
              <a:defRPr sz="2000" b="0">
                <a:solidFill>
                  <a:schemeClr val="tx1"/>
                </a:solidFill>
                <a:latin typeface="+mj-lt"/>
              </a:defRPr>
            </a:lvl2pPr>
            <a:lvl3pPr marL="0" indent="0">
              <a:lnSpc>
                <a:spcPct val="100000"/>
              </a:lnSpc>
              <a:spcBef>
                <a:spcPts val="0"/>
              </a:spcBef>
              <a:spcAft>
                <a:spcPts val="0"/>
              </a:spcAft>
              <a:buNone/>
              <a:defRPr sz="2000" b="1">
                <a:latin typeface="+mj-lt"/>
              </a:defRPr>
            </a:lvl3pPr>
            <a:lvl4pPr>
              <a:lnSpc>
                <a:spcPct val="100000"/>
              </a:lnSpc>
              <a:spcBef>
                <a:spcPts val="0"/>
              </a:spcBef>
              <a:spcAft>
                <a:spcPts val="0"/>
              </a:spcAft>
              <a:defRPr sz="2000"/>
            </a:lvl4pPr>
            <a:lvl5pPr>
              <a:lnSpc>
                <a:spcPct val="100000"/>
              </a:lnSpc>
              <a:spcBef>
                <a:spcPts val="0"/>
              </a:spcBef>
              <a:spcAft>
                <a:spcPts val="0"/>
              </a:spcAft>
              <a:defRPr sz="2000" b="1">
                <a:solidFill>
                  <a:schemeClr val="tx1"/>
                </a:solidFill>
                <a:latin typeface="+mj-lt"/>
              </a:defRPr>
            </a:lvl5pPr>
            <a:lvl6pPr marL="0" indent="0">
              <a:lnSpc>
                <a:spcPct val="100000"/>
              </a:lnSpc>
              <a:spcBef>
                <a:spcPts val="0"/>
              </a:spcBef>
              <a:spcAft>
                <a:spcPts val="0"/>
              </a:spcAft>
              <a:buNone/>
              <a:defRPr sz="2000" b="1">
                <a:latin typeface="+mj-lt"/>
              </a:defRPr>
            </a:lvl6pPr>
            <a:lvl7pPr marL="0" indent="0">
              <a:lnSpc>
                <a:spcPct val="100000"/>
              </a:lnSpc>
              <a:spcBef>
                <a:spcPts val="0"/>
              </a:spcBef>
              <a:spcAft>
                <a:spcPts val="0"/>
              </a:spcAft>
              <a:buNone/>
              <a:defRPr sz="2000" b="1">
                <a:latin typeface="+mj-lt"/>
              </a:defRPr>
            </a:lvl7pPr>
            <a:lvl8pPr>
              <a:lnSpc>
                <a:spcPct val="100000"/>
              </a:lnSpc>
              <a:spcBef>
                <a:spcPts val="0"/>
              </a:spcBef>
              <a:spcAft>
                <a:spcPts val="0"/>
              </a:spcAft>
              <a:defRPr sz="2000"/>
            </a:lvl8pPr>
            <a:lvl9pPr>
              <a:spcBef>
                <a:spcPts val="0"/>
              </a:spcBef>
              <a:spcAft>
                <a:spcPts val="0"/>
              </a:spcAft>
              <a:defRPr/>
            </a:lvl9pPr>
          </a:lstStyle>
          <a:p>
            <a:pPr lvl="0"/>
            <a:r>
              <a:rPr lang="de-DE" dirty="0" err="1"/>
              <a:t>Full</a:t>
            </a:r>
            <a:r>
              <a:rPr lang="de-DE" dirty="0"/>
              <a:t> </a:t>
            </a:r>
            <a:r>
              <a:rPr lang="de-DE" dirty="0" err="1"/>
              <a:t>width</a:t>
            </a:r>
            <a:r>
              <a:rPr lang="de-DE" dirty="0"/>
              <a:t> blank: </a:t>
            </a:r>
            <a:r>
              <a:rPr lang="de-DE" dirty="0" err="1"/>
              <a:t>insert</a:t>
            </a:r>
            <a:r>
              <a:rPr lang="de-DE" dirty="0"/>
              <a:t> </a:t>
            </a:r>
            <a:r>
              <a:rPr lang="de-DE" dirty="0" err="1"/>
              <a:t>your</a:t>
            </a:r>
            <a:r>
              <a:rPr lang="de-DE" dirty="0"/>
              <a:t> title</a:t>
            </a:r>
          </a:p>
          <a:p>
            <a:pPr lvl="1"/>
            <a:r>
              <a:rPr lang="de-DE" dirty="0" err="1"/>
              <a:t>Subtitle</a:t>
            </a:r>
            <a:endParaRPr lang="de-DE" dirty="0"/>
          </a:p>
        </p:txBody>
      </p:sp>
      <p:grpSp>
        <p:nvGrpSpPr>
          <p:cNvPr id="100" name="Grafik 42">
            <a:extLst>
              <a:ext uri="{FF2B5EF4-FFF2-40B4-BE49-F238E27FC236}">
                <a16:creationId xmlns:a16="http://schemas.microsoft.com/office/drawing/2014/main" id="{CAD7F10D-DB9C-42E7-91C9-0859D4F16937}"/>
              </a:ext>
            </a:extLst>
          </p:cNvPr>
          <p:cNvGrpSpPr>
            <a:grpSpLocks noChangeAspect="1"/>
          </p:cNvGrpSpPr>
          <p:nvPr userDrawn="1"/>
        </p:nvGrpSpPr>
        <p:grpSpPr>
          <a:xfrm>
            <a:off x="604839" y="6489422"/>
            <a:ext cx="1218187" cy="144000"/>
            <a:chOff x="623888" y="6357930"/>
            <a:chExt cx="1393755" cy="166695"/>
          </a:xfrm>
          <a:solidFill>
            <a:schemeClr val="tx1"/>
          </a:solidFill>
        </p:grpSpPr>
        <p:sp>
          <p:nvSpPr>
            <p:cNvPr id="101" name="Freihandform: Form 100">
              <a:extLst>
                <a:ext uri="{FF2B5EF4-FFF2-40B4-BE49-F238E27FC236}">
                  <a16:creationId xmlns:a16="http://schemas.microsoft.com/office/drawing/2014/main" id="{34B25CCB-B27D-4118-A628-7B87D2B5D3E5}"/>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102" name="Freihandform: Form 101">
              <a:extLst>
                <a:ext uri="{FF2B5EF4-FFF2-40B4-BE49-F238E27FC236}">
                  <a16:creationId xmlns:a16="http://schemas.microsoft.com/office/drawing/2014/main" id="{B1196EC1-86F1-4794-802D-5DFB2741E84D}"/>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103" name="Freihandform: Form 102">
              <a:extLst>
                <a:ext uri="{FF2B5EF4-FFF2-40B4-BE49-F238E27FC236}">
                  <a16:creationId xmlns:a16="http://schemas.microsoft.com/office/drawing/2014/main" id="{7CEFC844-2BEB-41F8-81C9-87AA864FDD4A}"/>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04" name="Freihandform: Form 103">
              <a:extLst>
                <a:ext uri="{FF2B5EF4-FFF2-40B4-BE49-F238E27FC236}">
                  <a16:creationId xmlns:a16="http://schemas.microsoft.com/office/drawing/2014/main" id="{61F914BF-3947-4AF6-9524-8C48473AF607}"/>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105" name="Freihandform: Form 104">
              <a:extLst>
                <a:ext uri="{FF2B5EF4-FFF2-40B4-BE49-F238E27FC236}">
                  <a16:creationId xmlns:a16="http://schemas.microsoft.com/office/drawing/2014/main" id="{6CA8BE40-02DF-44AA-9B45-6D1A0E60BDD9}"/>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106" name="Freihandform: Form 105">
              <a:extLst>
                <a:ext uri="{FF2B5EF4-FFF2-40B4-BE49-F238E27FC236}">
                  <a16:creationId xmlns:a16="http://schemas.microsoft.com/office/drawing/2014/main" id="{3D54FD4C-4D23-4690-B511-0AF80D11881D}"/>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107" name="Freihandform: Form 106">
              <a:extLst>
                <a:ext uri="{FF2B5EF4-FFF2-40B4-BE49-F238E27FC236}">
                  <a16:creationId xmlns:a16="http://schemas.microsoft.com/office/drawing/2014/main" id="{012862C9-78B1-4588-9031-9F42DD95D429}"/>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108" name="Freihandform: Form 107">
              <a:extLst>
                <a:ext uri="{FF2B5EF4-FFF2-40B4-BE49-F238E27FC236}">
                  <a16:creationId xmlns:a16="http://schemas.microsoft.com/office/drawing/2014/main" id="{3E32E12C-1419-4ED2-BF58-1D6BDFA6B52A}"/>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09" name="Freihandform: Form 108">
              <a:extLst>
                <a:ext uri="{FF2B5EF4-FFF2-40B4-BE49-F238E27FC236}">
                  <a16:creationId xmlns:a16="http://schemas.microsoft.com/office/drawing/2014/main" id="{668DE735-49CC-4963-B2A9-A83395CC2ECF}"/>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33" name="Foliennummernplatzhalter 3">
            <a:extLst>
              <a:ext uri="{FF2B5EF4-FFF2-40B4-BE49-F238E27FC236}">
                <a16:creationId xmlns:a16="http://schemas.microsoft.com/office/drawing/2014/main" id="{B296C076-97C7-469B-98A1-CC2EA69467C9}"/>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grpSp>
        <p:nvGrpSpPr>
          <p:cNvPr id="35" name="Grafik 41">
            <a:extLst>
              <a:ext uri="{FF2B5EF4-FFF2-40B4-BE49-F238E27FC236}">
                <a16:creationId xmlns:a16="http://schemas.microsoft.com/office/drawing/2014/main" id="{8A033D48-AD94-466F-BD9A-299403C1350A}"/>
              </a:ext>
            </a:extLst>
          </p:cNvPr>
          <p:cNvGrpSpPr>
            <a:grpSpLocks noChangeAspect="1"/>
          </p:cNvGrpSpPr>
          <p:nvPr userDrawn="1"/>
        </p:nvGrpSpPr>
        <p:grpSpPr>
          <a:xfrm>
            <a:off x="9736110" y="6531186"/>
            <a:ext cx="1851051" cy="99092"/>
            <a:chOff x="8662539" y="6357523"/>
            <a:chExt cx="3121473" cy="167102"/>
          </a:xfrm>
          <a:solidFill>
            <a:schemeClr val="tx1"/>
          </a:solidFill>
          <a:effectLst/>
        </p:grpSpPr>
        <p:sp>
          <p:nvSpPr>
            <p:cNvPr id="36" name="Freihandform: Form 35">
              <a:extLst>
                <a:ext uri="{FF2B5EF4-FFF2-40B4-BE49-F238E27FC236}">
                  <a16:creationId xmlns:a16="http://schemas.microsoft.com/office/drawing/2014/main" id="{E98E99C7-0AD3-49D2-BDE2-759790F218FA}"/>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7" name="Freihandform: Form 36">
              <a:extLst>
                <a:ext uri="{FF2B5EF4-FFF2-40B4-BE49-F238E27FC236}">
                  <a16:creationId xmlns:a16="http://schemas.microsoft.com/office/drawing/2014/main" id="{D5D8C870-7F2E-40CA-97C1-677D47D14F39}"/>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9" name="Freihandform: Form 38">
              <a:extLst>
                <a:ext uri="{FF2B5EF4-FFF2-40B4-BE49-F238E27FC236}">
                  <a16:creationId xmlns:a16="http://schemas.microsoft.com/office/drawing/2014/main" id="{4A2AFAE4-9477-45E3-895F-AAF5E78F6D88}"/>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0" name="Freihandform: Form 39">
              <a:extLst>
                <a:ext uri="{FF2B5EF4-FFF2-40B4-BE49-F238E27FC236}">
                  <a16:creationId xmlns:a16="http://schemas.microsoft.com/office/drawing/2014/main" id="{2AC71D79-D44D-4D2B-B095-86A8DE4E1B4B}"/>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1" name="Freihandform: Form 40">
              <a:extLst>
                <a:ext uri="{FF2B5EF4-FFF2-40B4-BE49-F238E27FC236}">
                  <a16:creationId xmlns:a16="http://schemas.microsoft.com/office/drawing/2014/main" id="{F09C10BB-AB4C-4CDD-A351-11B92479E3B3}"/>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2" name="Freihandform: Form 41">
              <a:extLst>
                <a:ext uri="{FF2B5EF4-FFF2-40B4-BE49-F238E27FC236}">
                  <a16:creationId xmlns:a16="http://schemas.microsoft.com/office/drawing/2014/main" id="{23C61081-DBDC-46AF-B697-50A477A1498F}"/>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3" name="Freihandform: Form 42">
              <a:extLst>
                <a:ext uri="{FF2B5EF4-FFF2-40B4-BE49-F238E27FC236}">
                  <a16:creationId xmlns:a16="http://schemas.microsoft.com/office/drawing/2014/main" id="{1B7C119B-E50C-43D9-A05E-502F5D1AF6B4}"/>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298F2BC5-8087-4037-9A36-89424A515C5F}"/>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81143A15-5F8A-4B93-BCDA-CBB52F3C95DC}"/>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B5D64A9B-BCEA-4DE2-A401-B994C0EE428B}"/>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D2F472FE-149C-4445-8EF8-43B482E27273}"/>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7CB37083-8AA8-4B82-896E-1E88112A71BD}"/>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9AF08D32-A4B2-498F-986A-728933184853}"/>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87FE0AC5-A0D6-42A7-A7D9-6308251ABA8C}"/>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57DFA9E8-17C5-4572-88B6-D2A8262977BE}"/>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EF39CFBC-BFEE-4211-9A5E-749DA4A18CB9}"/>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D671A846-C85A-4197-8704-A037AAD58422}"/>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0F90A45E-C526-4B4C-8A07-969B649448B7}"/>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56" name="Textplatzhalter 7">
            <a:extLst>
              <a:ext uri="{FF2B5EF4-FFF2-40B4-BE49-F238E27FC236}">
                <a16:creationId xmlns:a16="http://schemas.microsoft.com/office/drawing/2014/main" id="{E8776EDE-6E73-4FAB-8EC6-2A53C86C6940}"/>
              </a:ext>
            </a:extLst>
          </p:cNvPr>
          <p:cNvSpPr>
            <a:spLocks noGrp="1"/>
          </p:cNvSpPr>
          <p:nvPr>
            <p:ph type="body" sz="quarter" idx="42" hasCustomPrompt="1"/>
          </p:nvPr>
        </p:nvSpPr>
        <p:spPr>
          <a:xfrm>
            <a:off x="2078453" y="6057900"/>
            <a:ext cx="7481589" cy="595043"/>
          </a:xfrm>
          <a:noFill/>
        </p:spPr>
        <p:txBody>
          <a:bodyPr lIns="36000" tIns="0" rIns="0" anchor="b"/>
          <a:lstStyle>
            <a:lvl1pPr>
              <a:lnSpc>
                <a:spcPct val="110000"/>
              </a:lnSpc>
              <a:spcBef>
                <a:spcPts val="0"/>
              </a:spcBef>
              <a:spcAft>
                <a:spcPts val="0"/>
              </a:spcAft>
              <a:defRPr sz="900">
                <a:solidFill>
                  <a:schemeClr val="tx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34" name="Rechteck 33">
            <a:extLst>
              <a:ext uri="{FF2B5EF4-FFF2-40B4-BE49-F238E27FC236}">
                <a16:creationId xmlns:a16="http://schemas.microsoft.com/office/drawing/2014/main" id="{F4E1E1F6-DBD0-4AC2-B07E-BFA7B6014CD3}"/>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3" name="Text Placeholder 2">
            <a:extLst>
              <a:ext uri="{FF2B5EF4-FFF2-40B4-BE49-F238E27FC236}">
                <a16:creationId xmlns:a16="http://schemas.microsoft.com/office/drawing/2014/main" id="{3EF304AA-89E4-4D96-BCC0-B14744D3D46C}"/>
              </a:ext>
            </a:extLst>
          </p:cNvPr>
          <p:cNvSpPr>
            <a:spLocks noGrp="1"/>
          </p:cNvSpPr>
          <p:nvPr>
            <p:ph type="body" sz="quarter" idx="43"/>
          </p:nvPr>
        </p:nvSpPr>
        <p:spPr>
          <a:xfrm>
            <a:off x="407988" y="1338263"/>
            <a:ext cx="7451725" cy="4518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8397817"/>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lack: full width 6 icons">
    <p:bg>
      <p:bgPr>
        <a:solidFill>
          <a:schemeClr val="tx1"/>
        </a:solidFill>
        <a:effectLst/>
      </p:bgPr>
    </p:bg>
    <p:spTree>
      <p:nvGrpSpPr>
        <p:cNvPr id="1" name=""/>
        <p:cNvGrpSpPr/>
        <p:nvPr/>
      </p:nvGrpSpPr>
      <p:grpSpPr>
        <a:xfrm>
          <a:off x="0" y="0"/>
          <a:ext cx="0" cy="0"/>
          <a:chOff x="0" y="0"/>
          <a:chExt cx="0" cy="0"/>
        </a:xfrm>
      </p:grpSpPr>
      <p:grpSp>
        <p:nvGrpSpPr>
          <p:cNvPr id="100" name="Grafik 42">
            <a:extLst>
              <a:ext uri="{FF2B5EF4-FFF2-40B4-BE49-F238E27FC236}">
                <a16:creationId xmlns:a16="http://schemas.microsoft.com/office/drawing/2014/main" id="{CAD7F10D-DB9C-42E7-91C9-0859D4F16937}"/>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101" name="Freihandform: Form 100">
              <a:extLst>
                <a:ext uri="{FF2B5EF4-FFF2-40B4-BE49-F238E27FC236}">
                  <a16:creationId xmlns:a16="http://schemas.microsoft.com/office/drawing/2014/main" id="{34B25CCB-B27D-4118-A628-7B87D2B5D3E5}"/>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solidFill>
                  <a:schemeClr val="bg1"/>
                </a:solidFill>
              </a:endParaRPr>
            </a:p>
          </p:txBody>
        </p:sp>
        <p:sp>
          <p:nvSpPr>
            <p:cNvPr id="102" name="Freihandform: Form 101">
              <a:extLst>
                <a:ext uri="{FF2B5EF4-FFF2-40B4-BE49-F238E27FC236}">
                  <a16:creationId xmlns:a16="http://schemas.microsoft.com/office/drawing/2014/main" id="{B1196EC1-86F1-4794-802D-5DFB2741E84D}"/>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solidFill>
                  <a:schemeClr val="bg1"/>
                </a:solidFill>
              </a:endParaRPr>
            </a:p>
          </p:txBody>
        </p:sp>
        <p:sp>
          <p:nvSpPr>
            <p:cNvPr id="103" name="Freihandform: Form 102">
              <a:extLst>
                <a:ext uri="{FF2B5EF4-FFF2-40B4-BE49-F238E27FC236}">
                  <a16:creationId xmlns:a16="http://schemas.microsoft.com/office/drawing/2014/main" id="{7CEFC844-2BEB-41F8-81C9-87AA864FDD4A}"/>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solidFill>
                  <a:schemeClr val="bg1"/>
                </a:solidFill>
              </a:endParaRPr>
            </a:p>
          </p:txBody>
        </p:sp>
        <p:sp>
          <p:nvSpPr>
            <p:cNvPr id="104" name="Freihandform: Form 103">
              <a:extLst>
                <a:ext uri="{FF2B5EF4-FFF2-40B4-BE49-F238E27FC236}">
                  <a16:creationId xmlns:a16="http://schemas.microsoft.com/office/drawing/2014/main" id="{61F914BF-3947-4AF6-9524-8C48473AF607}"/>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solidFill>
                  <a:schemeClr val="bg1"/>
                </a:solidFill>
              </a:endParaRPr>
            </a:p>
          </p:txBody>
        </p:sp>
        <p:sp>
          <p:nvSpPr>
            <p:cNvPr id="105" name="Freihandform: Form 104">
              <a:extLst>
                <a:ext uri="{FF2B5EF4-FFF2-40B4-BE49-F238E27FC236}">
                  <a16:creationId xmlns:a16="http://schemas.microsoft.com/office/drawing/2014/main" id="{6CA8BE40-02DF-44AA-9B45-6D1A0E60BDD9}"/>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solidFill>
                  <a:schemeClr val="bg1"/>
                </a:solidFill>
              </a:endParaRPr>
            </a:p>
          </p:txBody>
        </p:sp>
        <p:sp>
          <p:nvSpPr>
            <p:cNvPr id="106" name="Freihandform: Form 105">
              <a:extLst>
                <a:ext uri="{FF2B5EF4-FFF2-40B4-BE49-F238E27FC236}">
                  <a16:creationId xmlns:a16="http://schemas.microsoft.com/office/drawing/2014/main" id="{3D54FD4C-4D23-4690-B511-0AF80D11881D}"/>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solidFill>
                  <a:schemeClr val="bg1"/>
                </a:solidFill>
              </a:endParaRPr>
            </a:p>
          </p:txBody>
        </p:sp>
        <p:sp>
          <p:nvSpPr>
            <p:cNvPr id="107" name="Freihandform: Form 106">
              <a:extLst>
                <a:ext uri="{FF2B5EF4-FFF2-40B4-BE49-F238E27FC236}">
                  <a16:creationId xmlns:a16="http://schemas.microsoft.com/office/drawing/2014/main" id="{012862C9-78B1-4588-9031-9F42DD95D429}"/>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solidFill>
                  <a:schemeClr val="bg1"/>
                </a:solidFill>
              </a:endParaRPr>
            </a:p>
          </p:txBody>
        </p:sp>
        <p:sp>
          <p:nvSpPr>
            <p:cNvPr id="108" name="Freihandform: Form 107">
              <a:extLst>
                <a:ext uri="{FF2B5EF4-FFF2-40B4-BE49-F238E27FC236}">
                  <a16:creationId xmlns:a16="http://schemas.microsoft.com/office/drawing/2014/main" id="{3E32E12C-1419-4ED2-BF58-1D6BDFA6B52A}"/>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solidFill>
                  <a:schemeClr val="bg1"/>
                </a:solidFill>
              </a:endParaRPr>
            </a:p>
          </p:txBody>
        </p:sp>
        <p:sp>
          <p:nvSpPr>
            <p:cNvPr id="109" name="Freihandform: Form 108">
              <a:extLst>
                <a:ext uri="{FF2B5EF4-FFF2-40B4-BE49-F238E27FC236}">
                  <a16:creationId xmlns:a16="http://schemas.microsoft.com/office/drawing/2014/main" id="{668DE735-49CC-4963-B2A9-A83395CC2ECF}"/>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solidFill>
                  <a:schemeClr val="bg1"/>
                </a:solidFill>
              </a:endParaRPr>
            </a:p>
          </p:txBody>
        </p:sp>
      </p:grpSp>
      <p:grpSp>
        <p:nvGrpSpPr>
          <p:cNvPr id="35" name="Grafik 41">
            <a:extLst>
              <a:ext uri="{FF2B5EF4-FFF2-40B4-BE49-F238E27FC236}">
                <a16:creationId xmlns:a16="http://schemas.microsoft.com/office/drawing/2014/main" id="{8A033D48-AD94-466F-BD9A-299403C1350A}"/>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36" name="Freihandform: Form 35">
              <a:extLst>
                <a:ext uri="{FF2B5EF4-FFF2-40B4-BE49-F238E27FC236}">
                  <a16:creationId xmlns:a16="http://schemas.microsoft.com/office/drawing/2014/main" id="{E98E99C7-0AD3-49D2-BDE2-759790F218FA}"/>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1"/>
                </a:solidFill>
              </a:endParaRPr>
            </a:p>
          </p:txBody>
        </p:sp>
        <p:sp>
          <p:nvSpPr>
            <p:cNvPr id="37" name="Freihandform: Form 36">
              <a:extLst>
                <a:ext uri="{FF2B5EF4-FFF2-40B4-BE49-F238E27FC236}">
                  <a16:creationId xmlns:a16="http://schemas.microsoft.com/office/drawing/2014/main" id="{D5D8C870-7F2E-40CA-97C1-677D47D14F39}"/>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1"/>
                </a:solidFill>
              </a:endParaRPr>
            </a:p>
          </p:txBody>
        </p:sp>
        <p:sp>
          <p:nvSpPr>
            <p:cNvPr id="39" name="Freihandform: Form 38">
              <a:extLst>
                <a:ext uri="{FF2B5EF4-FFF2-40B4-BE49-F238E27FC236}">
                  <a16:creationId xmlns:a16="http://schemas.microsoft.com/office/drawing/2014/main" id="{4A2AFAE4-9477-45E3-895F-AAF5E78F6D88}"/>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1"/>
                </a:solidFill>
              </a:endParaRPr>
            </a:p>
          </p:txBody>
        </p:sp>
        <p:sp>
          <p:nvSpPr>
            <p:cNvPr id="40" name="Freihandform: Form 39">
              <a:extLst>
                <a:ext uri="{FF2B5EF4-FFF2-40B4-BE49-F238E27FC236}">
                  <a16:creationId xmlns:a16="http://schemas.microsoft.com/office/drawing/2014/main" id="{2AC71D79-D44D-4D2B-B095-86A8DE4E1B4B}"/>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1"/>
                </a:solidFill>
              </a:endParaRPr>
            </a:p>
          </p:txBody>
        </p:sp>
        <p:sp>
          <p:nvSpPr>
            <p:cNvPr id="41" name="Freihandform: Form 40">
              <a:extLst>
                <a:ext uri="{FF2B5EF4-FFF2-40B4-BE49-F238E27FC236}">
                  <a16:creationId xmlns:a16="http://schemas.microsoft.com/office/drawing/2014/main" id="{F09C10BB-AB4C-4CDD-A351-11B92479E3B3}"/>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1"/>
                </a:solidFill>
              </a:endParaRPr>
            </a:p>
          </p:txBody>
        </p:sp>
        <p:sp>
          <p:nvSpPr>
            <p:cNvPr id="42" name="Freihandform: Form 41">
              <a:extLst>
                <a:ext uri="{FF2B5EF4-FFF2-40B4-BE49-F238E27FC236}">
                  <a16:creationId xmlns:a16="http://schemas.microsoft.com/office/drawing/2014/main" id="{23C61081-DBDC-46AF-B697-50A477A1498F}"/>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1"/>
                </a:solidFill>
              </a:endParaRPr>
            </a:p>
          </p:txBody>
        </p:sp>
        <p:sp>
          <p:nvSpPr>
            <p:cNvPr id="43" name="Freihandform: Form 42">
              <a:extLst>
                <a:ext uri="{FF2B5EF4-FFF2-40B4-BE49-F238E27FC236}">
                  <a16:creationId xmlns:a16="http://schemas.microsoft.com/office/drawing/2014/main" id="{1B7C119B-E50C-43D9-A05E-502F5D1AF6B4}"/>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1"/>
                </a:solidFill>
              </a:endParaRPr>
            </a:p>
          </p:txBody>
        </p:sp>
        <p:sp>
          <p:nvSpPr>
            <p:cNvPr id="44" name="Freihandform: Form 43">
              <a:extLst>
                <a:ext uri="{FF2B5EF4-FFF2-40B4-BE49-F238E27FC236}">
                  <a16:creationId xmlns:a16="http://schemas.microsoft.com/office/drawing/2014/main" id="{298F2BC5-8087-4037-9A36-89424A515C5F}"/>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1"/>
                </a:solidFill>
              </a:endParaRPr>
            </a:p>
          </p:txBody>
        </p:sp>
        <p:sp>
          <p:nvSpPr>
            <p:cNvPr id="45" name="Freihandform: Form 44">
              <a:extLst>
                <a:ext uri="{FF2B5EF4-FFF2-40B4-BE49-F238E27FC236}">
                  <a16:creationId xmlns:a16="http://schemas.microsoft.com/office/drawing/2014/main" id="{81143A15-5F8A-4B93-BCDA-CBB52F3C95DC}"/>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1"/>
                </a:solidFill>
              </a:endParaRPr>
            </a:p>
          </p:txBody>
        </p:sp>
        <p:sp>
          <p:nvSpPr>
            <p:cNvPr id="46" name="Freihandform: Form 45">
              <a:extLst>
                <a:ext uri="{FF2B5EF4-FFF2-40B4-BE49-F238E27FC236}">
                  <a16:creationId xmlns:a16="http://schemas.microsoft.com/office/drawing/2014/main" id="{B5D64A9B-BCEA-4DE2-A401-B994C0EE428B}"/>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1"/>
                </a:solidFill>
              </a:endParaRPr>
            </a:p>
          </p:txBody>
        </p:sp>
        <p:sp>
          <p:nvSpPr>
            <p:cNvPr id="47" name="Freihandform: Form 46">
              <a:extLst>
                <a:ext uri="{FF2B5EF4-FFF2-40B4-BE49-F238E27FC236}">
                  <a16:creationId xmlns:a16="http://schemas.microsoft.com/office/drawing/2014/main" id="{D2F472FE-149C-4445-8EF8-43B482E27273}"/>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1"/>
                </a:solidFill>
              </a:endParaRPr>
            </a:p>
          </p:txBody>
        </p:sp>
        <p:sp>
          <p:nvSpPr>
            <p:cNvPr id="48" name="Freihandform: Form 47">
              <a:extLst>
                <a:ext uri="{FF2B5EF4-FFF2-40B4-BE49-F238E27FC236}">
                  <a16:creationId xmlns:a16="http://schemas.microsoft.com/office/drawing/2014/main" id="{7CB37083-8AA8-4B82-896E-1E88112A71BD}"/>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1"/>
                </a:solidFill>
              </a:endParaRPr>
            </a:p>
          </p:txBody>
        </p:sp>
        <p:sp>
          <p:nvSpPr>
            <p:cNvPr id="49" name="Freihandform: Form 48">
              <a:extLst>
                <a:ext uri="{FF2B5EF4-FFF2-40B4-BE49-F238E27FC236}">
                  <a16:creationId xmlns:a16="http://schemas.microsoft.com/office/drawing/2014/main" id="{9AF08D32-A4B2-498F-986A-728933184853}"/>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1"/>
                </a:solidFill>
              </a:endParaRPr>
            </a:p>
          </p:txBody>
        </p:sp>
        <p:sp>
          <p:nvSpPr>
            <p:cNvPr id="50" name="Freihandform: Form 49">
              <a:extLst>
                <a:ext uri="{FF2B5EF4-FFF2-40B4-BE49-F238E27FC236}">
                  <a16:creationId xmlns:a16="http://schemas.microsoft.com/office/drawing/2014/main" id="{87FE0AC5-A0D6-42A7-A7D9-6308251ABA8C}"/>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1"/>
                </a:solidFill>
              </a:endParaRPr>
            </a:p>
          </p:txBody>
        </p:sp>
        <p:sp>
          <p:nvSpPr>
            <p:cNvPr id="51" name="Freihandform: Form 50">
              <a:extLst>
                <a:ext uri="{FF2B5EF4-FFF2-40B4-BE49-F238E27FC236}">
                  <a16:creationId xmlns:a16="http://schemas.microsoft.com/office/drawing/2014/main" id="{57DFA9E8-17C5-4572-88B6-D2A8262977BE}"/>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1"/>
                </a:solidFill>
              </a:endParaRPr>
            </a:p>
          </p:txBody>
        </p:sp>
        <p:sp>
          <p:nvSpPr>
            <p:cNvPr id="52" name="Freihandform: Form 51">
              <a:extLst>
                <a:ext uri="{FF2B5EF4-FFF2-40B4-BE49-F238E27FC236}">
                  <a16:creationId xmlns:a16="http://schemas.microsoft.com/office/drawing/2014/main" id="{EF39CFBC-BFEE-4211-9A5E-749DA4A18CB9}"/>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1"/>
                </a:solidFill>
              </a:endParaRPr>
            </a:p>
          </p:txBody>
        </p:sp>
        <p:sp>
          <p:nvSpPr>
            <p:cNvPr id="53" name="Freihandform: Form 52">
              <a:extLst>
                <a:ext uri="{FF2B5EF4-FFF2-40B4-BE49-F238E27FC236}">
                  <a16:creationId xmlns:a16="http://schemas.microsoft.com/office/drawing/2014/main" id="{D671A846-C85A-4197-8704-A037AAD58422}"/>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1"/>
                </a:solidFill>
              </a:endParaRPr>
            </a:p>
          </p:txBody>
        </p:sp>
        <p:sp>
          <p:nvSpPr>
            <p:cNvPr id="54" name="Freihandform: Form 53">
              <a:extLst>
                <a:ext uri="{FF2B5EF4-FFF2-40B4-BE49-F238E27FC236}">
                  <a16:creationId xmlns:a16="http://schemas.microsoft.com/office/drawing/2014/main" id="{0F90A45E-C526-4B4C-8A07-969B649448B7}"/>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1"/>
                </a:solidFill>
              </a:endParaRPr>
            </a:p>
          </p:txBody>
        </p:sp>
      </p:grpSp>
      <p:sp>
        <p:nvSpPr>
          <p:cNvPr id="58" name="Textplatzhalter 7">
            <a:extLst>
              <a:ext uri="{FF2B5EF4-FFF2-40B4-BE49-F238E27FC236}">
                <a16:creationId xmlns:a16="http://schemas.microsoft.com/office/drawing/2014/main" id="{D50333E2-18AD-464D-AE4D-6FD9E24F21B9}"/>
              </a:ext>
            </a:extLst>
          </p:cNvPr>
          <p:cNvSpPr>
            <a:spLocks noGrp="1"/>
          </p:cNvSpPr>
          <p:nvPr>
            <p:ph type="body" sz="quarter" idx="13" hasCustomPrompt="1"/>
          </p:nvPr>
        </p:nvSpPr>
        <p:spPr>
          <a:xfrm>
            <a:off x="475546" y="2653920"/>
            <a:ext cx="3240000" cy="914400"/>
          </a:xfrm>
        </p:spPr>
        <p:txBody>
          <a:bodyPr lIns="360000" rIns="360000"/>
          <a:lstStyle>
            <a:lvl1pPr marL="0" indent="0" algn="ctr">
              <a:buFont typeface="Arial" panose="020B0604020202020204" pitchFamily="34" charset="0"/>
              <a:buNone/>
              <a:defRPr sz="2000" b="1">
                <a:solidFill>
                  <a:schemeClr val="bg1"/>
                </a:solidFill>
                <a:latin typeface="+mj-lt"/>
              </a:defRPr>
            </a:lvl1pPr>
            <a:lvl2pPr marL="0" indent="0" algn="ctr">
              <a:buFont typeface="Arial" panose="020B0604020202020204" pitchFamily="34" charset="0"/>
              <a:buNone/>
              <a:defRPr sz="1400">
                <a:solidFill>
                  <a:schemeClr val="bg1"/>
                </a:solidFill>
              </a:defRPr>
            </a:lvl2pPr>
            <a:lvl3pPr marL="0" indent="0" algn="ctr">
              <a:buFont typeface="Arial" panose="020B0604020202020204" pitchFamily="34" charset="0"/>
              <a:buNone/>
              <a:defRPr>
                <a:solidFill>
                  <a:schemeClr val="bg1"/>
                </a:solidFill>
              </a:defRPr>
            </a:lvl3pPr>
            <a:lvl4pPr marL="0" indent="0" algn="ctr">
              <a:buFont typeface="Arial" panose="020B0604020202020204" pitchFamily="34" charset="0"/>
              <a:buNone/>
              <a:defRPr>
                <a:solidFill>
                  <a:schemeClr val="bg1"/>
                </a:solidFill>
              </a:defRPr>
            </a:lvl4pPr>
            <a:lvl5pPr algn="ctr">
              <a:defRPr>
                <a:solidFill>
                  <a:schemeClr val="bg1"/>
                </a:solidFill>
              </a:defRPr>
            </a:lvl5pPr>
            <a:lvl6pPr marL="0" indent="0" algn="ctr">
              <a:buNone/>
              <a:defRPr>
                <a:solidFill>
                  <a:schemeClr val="bg1"/>
                </a:solidFill>
              </a:defRPr>
            </a:lvl6pPr>
            <a:lvl7pPr marL="0" indent="0" algn="ctr">
              <a:buNone/>
              <a:defRPr>
                <a:solidFill>
                  <a:schemeClr val="bg1"/>
                </a:solidFill>
              </a:defRPr>
            </a:lvl7pPr>
            <a:lvl8pPr algn="ctr">
              <a:defRPr>
                <a:solidFill>
                  <a:schemeClr val="bg1"/>
                </a:solidFill>
              </a:defRPr>
            </a:lvl8pPr>
            <a:lvl9pPr algn="ctr">
              <a:defRPr>
                <a:solidFill>
                  <a:schemeClr val="bg1"/>
                </a:solidFill>
              </a:defRPr>
            </a:lvl9pPr>
          </a:lstStyle>
          <a:p>
            <a:pPr lvl="0"/>
            <a:r>
              <a:rPr lang="de-DE" dirty="0"/>
              <a:t>Level 1</a:t>
            </a:r>
          </a:p>
          <a:p>
            <a:pPr lvl="1"/>
            <a:r>
              <a:rPr lang="de-DE" dirty="0"/>
              <a:t>Level 2</a:t>
            </a:r>
          </a:p>
        </p:txBody>
      </p:sp>
      <p:sp>
        <p:nvSpPr>
          <p:cNvPr id="61" name="Bildplatzhalter 23">
            <a:extLst>
              <a:ext uri="{FF2B5EF4-FFF2-40B4-BE49-F238E27FC236}">
                <a16:creationId xmlns:a16="http://schemas.microsoft.com/office/drawing/2014/main" id="{2FC05F5B-775D-4E31-89B8-9B3818AD3FD3}"/>
              </a:ext>
            </a:extLst>
          </p:cNvPr>
          <p:cNvSpPr>
            <a:spLocks noGrp="1"/>
          </p:cNvSpPr>
          <p:nvPr>
            <p:ph type="pic" sz="quarter" idx="27" hasCustomPrompt="1"/>
          </p:nvPr>
        </p:nvSpPr>
        <p:spPr>
          <a:xfrm>
            <a:off x="1623108" y="1555541"/>
            <a:ext cx="914400" cy="914400"/>
          </a:xfrm>
          <a:noFill/>
        </p:spPr>
        <p:txBody>
          <a:bodyPr lIns="0" anchor="ctr"/>
          <a:lstStyle>
            <a:lvl1pPr algn="ctr">
              <a:defRPr>
                <a:solidFill>
                  <a:schemeClr val="tx2"/>
                </a:solidFill>
              </a:defRPr>
            </a:lvl1pPr>
          </a:lstStyle>
          <a:p>
            <a:r>
              <a:rPr lang="en-GB" dirty="0"/>
              <a:t>Icon</a:t>
            </a:r>
            <a:endParaRPr lang="en-US" dirty="0"/>
          </a:p>
        </p:txBody>
      </p:sp>
      <p:sp>
        <p:nvSpPr>
          <p:cNvPr id="62" name="Bildplatzhalter 23">
            <a:extLst>
              <a:ext uri="{FF2B5EF4-FFF2-40B4-BE49-F238E27FC236}">
                <a16:creationId xmlns:a16="http://schemas.microsoft.com/office/drawing/2014/main" id="{BCDFC469-CF1C-49AA-9A49-81D66B83D1FE}"/>
              </a:ext>
            </a:extLst>
          </p:cNvPr>
          <p:cNvSpPr>
            <a:spLocks noGrp="1"/>
          </p:cNvSpPr>
          <p:nvPr>
            <p:ph type="pic" sz="quarter" idx="32" hasCustomPrompt="1"/>
          </p:nvPr>
        </p:nvSpPr>
        <p:spPr>
          <a:xfrm>
            <a:off x="5638800" y="1555541"/>
            <a:ext cx="914400" cy="914400"/>
          </a:xfrm>
          <a:noFill/>
        </p:spPr>
        <p:txBody>
          <a:bodyPr lIns="0" anchor="ctr"/>
          <a:lstStyle>
            <a:lvl1pPr algn="ctr">
              <a:defRPr>
                <a:solidFill>
                  <a:schemeClr val="tx2"/>
                </a:solidFill>
              </a:defRPr>
            </a:lvl1pPr>
          </a:lstStyle>
          <a:p>
            <a:r>
              <a:rPr lang="en-GB" dirty="0"/>
              <a:t>Icon</a:t>
            </a:r>
            <a:endParaRPr lang="en-US" dirty="0"/>
          </a:p>
        </p:txBody>
      </p:sp>
      <p:sp>
        <p:nvSpPr>
          <p:cNvPr id="63" name="Bildplatzhalter 23">
            <a:extLst>
              <a:ext uri="{FF2B5EF4-FFF2-40B4-BE49-F238E27FC236}">
                <a16:creationId xmlns:a16="http://schemas.microsoft.com/office/drawing/2014/main" id="{C06402F5-7FA5-413A-A49F-431C9D91C7A2}"/>
              </a:ext>
            </a:extLst>
          </p:cNvPr>
          <p:cNvSpPr>
            <a:spLocks noGrp="1"/>
          </p:cNvSpPr>
          <p:nvPr>
            <p:ph type="pic" sz="quarter" idx="33" hasCustomPrompt="1"/>
          </p:nvPr>
        </p:nvSpPr>
        <p:spPr>
          <a:xfrm>
            <a:off x="9606289" y="1543129"/>
            <a:ext cx="914400" cy="914400"/>
          </a:xfrm>
          <a:noFill/>
        </p:spPr>
        <p:txBody>
          <a:bodyPr lIns="0" anchor="ctr"/>
          <a:lstStyle>
            <a:lvl1pPr algn="ctr">
              <a:defRPr>
                <a:solidFill>
                  <a:schemeClr val="tx2"/>
                </a:solidFill>
              </a:defRPr>
            </a:lvl1pPr>
          </a:lstStyle>
          <a:p>
            <a:r>
              <a:rPr lang="en-GB" dirty="0"/>
              <a:t>Icon</a:t>
            </a:r>
            <a:endParaRPr lang="en-US" dirty="0"/>
          </a:p>
        </p:txBody>
      </p:sp>
      <p:sp>
        <p:nvSpPr>
          <p:cNvPr id="67" name="Bildplatzhalter 23">
            <a:extLst>
              <a:ext uri="{FF2B5EF4-FFF2-40B4-BE49-F238E27FC236}">
                <a16:creationId xmlns:a16="http://schemas.microsoft.com/office/drawing/2014/main" id="{FA12C6B0-1E45-4EAF-A73C-59EFDC58DF64}"/>
              </a:ext>
            </a:extLst>
          </p:cNvPr>
          <p:cNvSpPr>
            <a:spLocks noGrp="1"/>
          </p:cNvSpPr>
          <p:nvPr>
            <p:ph type="pic" sz="quarter" idx="37" hasCustomPrompt="1"/>
          </p:nvPr>
        </p:nvSpPr>
        <p:spPr>
          <a:xfrm>
            <a:off x="1623108" y="3917594"/>
            <a:ext cx="914400" cy="914400"/>
          </a:xfrm>
          <a:noFill/>
        </p:spPr>
        <p:txBody>
          <a:bodyPr lIns="0" anchor="ctr"/>
          <a:lstStyle>
            <a:lvl1pPr algn="ctr">
              <a:defRPr>
                <a:solidFill>
                  <a:schemeClr val="tx2"/>
                </a:solidFill>
              </a:defRPr>
            </a:lvl1pPr>
          </a:lstStyle>
          <a:p>
            <a:r>
              <a:rPr lang="en-GB" dirty="0"/>
              <a:t>Icon</a:t>
            </a:r>
            <a:endParaRPr lang="en-US" dirty="0"/>
          </a:p>
        </p:txBody>
      </p:sp>
      <p:sp>
        <p:nvSpPr>
          <p:cNvPr id="68" name="Bildplatzhalter 23">
            <a:extLst>
              <a:ext uri="{FF2B5EF4-FFF2-40B4-BE49-F238E27FC236}">
                <a16:creationId xmlns:a16="http://schemas.microsoft.com/office/drawing/2014/main" id="{3D9DACFC-ADF0-4ED2-9416-F0D42EBC29A0}"/>
              </a:ext>
            </a:extLst>
          </p:cNvPr>
          <p:cNvSpPr>
            <a:spLocks noGrp="1"/>
          </p:cNvSpPr>
          <p:nvPr>
            <p:ph type="pic" sz="quarter" idx="38" hasCustomPrompt="1"/>
          </p:nvPr>
        </p:nvSpPr>
        <p:spPr>
          <a:xfrm>
            <a:off x="5638800" y="3917594"/>
            <a:ext cx="914400" cy="914400"/>
          </a:xfrm>
          <a:noFill/>
        </p:spPr>
        <p:txBody>
          <a:bodyPr lIns="0" anchor="ctr"/>
          <a:lstStyle>
            <a:lvl1pPr algn="ctr">
              <a:defRPr>
                <a:solidFill>
                  <a:schemeClr val="tx2"/>
                </a:solidFill>
              </a:defRPr>
            </a:lvl1pPr>
          </a:lstStyle>
          <a:p>
            <a:r>
              <a:rPr lang="en-GB" dirty="0"/>
              <a:t>Icon</a:t>
            </a:r>
            <a:endParaRPr lang="en-US" dirty="0"/>
          </a:p>
        </p:txBody>
      </p:sp>
      <p:sp>
        <p:nvSpPr>
          <p:cNvPr id="69" name="Bildplatzhalter 23">
            <a:extLst>
              <a:ext uri="{FF2B5EF4-FFF2-40B4-BE49-F238E27FC236}">
                <a16:creationId xmlns:a16="http://schemas.microsoft.com/office/drawing/2014/main" id="{783A1DB0-86AB-4017-8529-1BC3226385BE}"/>
              </a:ext>
            </a:extLst>
          </p:cNvPr>
          <p:cNvSpPr>
            <a:spLocks noGrp="1"/>
          </p:cNvSpPr>
          <p:nvPr>
            <p:ph type="pic" sz="quarter" idx="39" hasCustomPrompt="1"/>
          </p:nvPr>
        </p:nvSpPr>
        <p:spPr>
          <a:xfrm>
            <a:off x="9606289" y="3905182"/>
            <a:ext cx="914400" cy="914400"/>
          </a:xfrm>
          <a:noFill/>
        </p:spPr>
        <p:txBody>
          <a:bodyPr lIns="0" anchor="ctr"/>
          <a:lstStyle>
            <a:lvl1pPr algn="ctr">
              <a:defRPr>
                <a:solidFill>
                  <a:schemeClr val="tx2"/>
                </a:solidFill>
              </a:defRPr>
            </a:lvl1pPr>
          </a:lstStyle>
          <a:p>
            <a:r>
              <a:rPr lang="en-GB" dirty="0"/>
              <a:t>Icon</a:t>
            </a:r>
            <a:endParaRPr lang="en-US" dirty="0"/>
          </a:p>
        </p:txBody>
      </p:sp>
      <p:sp>
        <p:nvSpPr>
          <p:cNvPr id="70" name="Textplatzhalter 7">
            <a:extLst>
              <a:ext uri="{FF2B5EF4-FFF2-40B4-BE49-F238E27FC236}">
                <a16:creationId xmlns:a16="http://schemas.microsoft.com/office/drawing/2014/main" id="{5FAF43EE-86EA-4704-AB12-4E1EE9719D13}"/>
              </a:ext>
            </a:extLst>
          </p:cNvPr>
          <p:cNvSpPr>
            <a:spLocks noGrp="1"/>
          </p:cNvSpPr>
          <p:nvPr>
            <p:ph type="body" sz="quarter" idx="42" hasCustomPrompt="1"/>
          </p:nvPr>
        </p:nvSpPr>
        <p:spPr>
          <a:xfrm>
            <a:off x="2078453" y="6057900"/>
            <a:ext cx="7481589" cy="595043"/>
          </a:xfrm>
          <a:noFill/>
        </p:spPr>
        <p:txBody>
          <a:bodyPr lIns="36000" tIns="0" rIns="0" anchor="b"/>
          <a:lstStyle>
            <a:lvl1pPr>
              <a:lnSpc>
                <a:spcPct val="110000"/>
              </a:lnSpc>
              <a:spcBef>
                <a:spcPts val="0"/>
              </a:spcBef>
              <a:spcAft>
                <a:spcPts val="0"/>
              </a:spcAft>
              <a:defRPr sz="900">
                <a:solidFill>
                  <a:schemeClr val="bg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71" name="Foliennummernplatzhalter 3">
            <a:extLst>
              <a:ext uri="{FF2B5EF4-FFF2-40B4-BE49-F238E27FC236}">
                <a16:creationId xmlns:a16="http://schemas.microsoft.com/office/drawing/2014/main" id="{EAF6DB4E-BF7F-4BE2-9563-559820FF5A7A}"/>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56" name="Rechteck 55">
            <a:extLst>
              <a:ext uri="{FF2B5EF4-FFF2-40B4-BE49-F238E27FC236}">
                <a16:creationId xmlns:a16="http://schemas.microsoft.com/office/drawing/2014/main" id="{DC9D8A04-2F78-4511-B42E-9F470411C21C}"/>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55" name="Textplatzhalter 7">
            <a:extLst>
              <a:ext uri="{FF2B5EF4-FFF2-40B4-BE49-F238E27FC236}">
                <a16:creationId xmlns:a16="http://schemas.microsoft.com/office/drawing/2014/main" id="{C903D800-6E02-44D9-AB9A-9A360334B27A}"/>
              </a:ext>
            </a:extLst>
          </p:cNvPr>
          <p:cNvSpPr>
            <a:spLocks noGrp="1"/>
          </p:cNvSpPr>
          <p:nvPr>
            <p:ph type="body" sz="quarter" idx="25" hasCustomPrompt="1"/>
          </p:nvPr>
        </p:nvSpPr>
        <p:spPr>
          <a:xfrm>
            <a:off x="417580" y="241797"/>
            <a:ext cx="11368504" cy="769441"/>
          </a:xfrm>
          <a:ln w="38100">
            <a:noFill/>
          </a:ln>
          <a:effectLst/>
        </p:spPr>
        <p:txBody>
          <a:bodyPr wrap="square" lIns="180000" tIns="0" rIns="180000" bIns="0" anchor="b">
            <a:spAutoFit/>
          </a:bodyPr>
          <a:lstStyle>
            <a:lvl1pPr algn="l">
              <a:lnSpc>
                <a:spcPct val="100000"/>
              </a:lnSpc>
              <a:spcBef>
                <a:spcPts val="0"/>
              </a:spcBef>
              <a:spcAft>
                <a:spcPts val="0"/>
              </a:spcAft>
              <a:defRPr sz="3000" b="0">
                <a:solidFill>
                  <a:schemeClr val="bg1"/>
                </a:solidFill>
                <a:effectLst>
                  <a:outerShdw blurRad="50800" dist="38100" dir="2700000" algn="tl" rotWithShape="0">
                    <a:prstClr val="black">
                      <a:alpha val="5000"/>
                    </a:prstClr>
                  </a:outerShdw>
                </a:effectLst>
                <a:latin typeface="+mj-lt"/>
              </a:defRPr>
            </a:lvl1pPr>
            <a:lvl2pPr marL="0" indent="0">
              <a:lnSpc>
                <a:spcPct val="100000"/>
              </a:lnSpc>
              <a:spcBef>
                <a:spcPts val="0"/>
              </a:spcBef>
              <a:spcAft>
                <a:spcPts val="0"/>
              </a:spcAft>
              <a:buNone/>
              <a:defRPr sz="2000" b="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2000" b="1">
                <a:solidFill>
                  <a:schemeClr val="bg1"/>
                </a:solidFill>
                <a:latin typeface="+mj-lt"/>
              </a:defRPr>
            </a:lvl3pPr>
            <a:lvl4pPr>
              <a:lnSpc>
                <a:spcPct val="100000"/>
              </a:lnSpc>
              <a:spcBef>
                <a:spcPts val="0"/>
              </a:spcBef>
              <a:spcAft>
                <a:spcPts val="0"/>
              </a:spcAft>
              <a:defRPr sz="2000" b="1">
                <a:solidFill>
                  <a:schemeClr val="bg1"/>
                </a:solidFill>
                <a:latin typeface="+mj-lt"/>
              </a:defRPr>
            </a:lvl4pPr>
            <a:lvl5pPr>
              <a:lnSpc>
                <a:spcPct val="100000"/>
              </a:lnSpc>
              <a:spcBef>
                <a:spcPts val="0"/>
              </a:spcBef>
              <a:spcAft>
                <a:spcPts val="0"/>
              </a:spcAft>
              <a:defRPr sz="2000" b="1">
                <a:solidFill>
                  <a:schemeClr val="bg1"/>
                </a:solidFill>
                <a:latin typeface="+mj-lt"/>
              </a:defRPr>
            </a:lvl5pPr>
            <a:lvl6pPr marL="0" indent="0">
              <a:lnSpc>
                <a:spcPct val="100000"/>
              </a:lnSpc>
              <a:spcBef>
                <a:spcPts val="0"/>
              </a:spcBef>
              <a:spcAft>
                <a:spcPts val="0"/>
              </a:spcAft>
              <a:buNone/>
              <a:defRPr sz="2000" b="1">
                <a:solidFill>
                  <a:schemeClr val="bg1"/>
                </a:solidFill>
                <a:latin typeface="+mj-lt"/>
              </a:defRPr>
            </a:lvl6pPr>
            <a:lvl7pPr marL="0" indent="0">
              <a:lnSpc>
                <a:spcPct val="100000"/>
              </a:lnSpc>
              <a:spcBef>
                <a:spcPts val="0"/>
              </a:spcBef>
              <a:spcAft>
                <a:spcPts val="0"/>
              </a:spcAft>
              <a:buNone/>
              <a:defRPr sz="2000" b="1">
                <a:solidFill>
                  <a:schemeClr val="bg1"/>
                </a:solidFill>
                <a:latin typeface="+mj-lt"/>
              </a:defRPr>
            </a:lvl7pPr>
            <a:lvl8pPr>
              <a:lnSpc>
                <a:spcPct val="100000"/>
              </a:lnSpc>
              <a:spcBef>
                <a:spcPts val="0"/>
              </a:spcBef>
              <a:spcAft>
                <a:spcPts val="0"/>
              </a:spcAft>
              <a:defRPr sz="2000" b="1">
                <a:solidFill>
                  <a:schemeClr val="bg1"/>
                </a:solidFill>
              </a:defRPr>
            </a:lvl8pPr>
            <a:lvl9pPr>
              <a:spcBef>
                <a:spcPts val="0"/>
              </a:spcBef>
              <a:spcAft>
                <a:spcPts val="0"/>
              </a:spcAft>
              <a:defRPr>
                <a:solidFill>
                  <a:schemeClr val="bg1"/>
                </a:solidFill>
              </a:defRPr>
            </a:lvl9pPr>
          </a:lstStyle>
          <a:p>
            <a:pPr lvl="0"/>
            <a:r>
              <a:rPr lang="de-DE" dirty="0" err="1"/>
              <a:t>Full</a:t>
            </a:r>
            <a:r>
              <a:rPr lang="de-DE" dirty="0"/>
              <a:t> </a:t>
            </a:r>
            <a:r>
              <a:rPr lang="de-DE" dirty="0" err="1"/>
              <a:t>width</a:t>
            </a:r>
            <a:r>
              <a:rPr lang="de-DE" dirty="0"/>
              <a:t> 6 </a:t>
            </a:r>
            <a:r>
              <a:rPr lang="de-DE" dirty="0" err="1"/>
              <a:t>icons</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p:txBody>
      </p:sp>
      <p:sp>
        <p:nvSpPr>
          <p:cNvPr id="72" name="Textplatzhalter 7">
            <a:extLst>
              <a:ext uri="{FF2B5EF4-FFF2-40B4-BE49-F238E27FC236}">
                <a16:creationId xmlns:a16="http://schemas.microsoft.com/office/drawing/2014/main" id="{0CF2D422-C8A0-4AC1-A5C0-91B6E3C69675}"/>
              </a:ext>
            </a:extLst>
          </p:cNvPr>
          <p:cNvSpPr>
            <a:spLocks noGrp="1"/>
          </p:cNvSpPr>
          <p:nvPr>
            <p:ph type="body" sz="quarter" idx="43" hasCustomPrompt="1"/>
          </p:nvPr>
        </p:nvSpPr>
        <p:spPr>
          <a:xfrm>
            <a:off x="4491238" y="2653920"/>
            <a:ext cx="3240000" cy="914400"/>
          </a:xfrm>
        </p:spPr>
        <p:txBody>
          <a:bodyPr lIns="360000" rIns="360000"/>
          <a:lstStyle>
            <a:lvl1pPr marL="0" indent="0" algn="ctr">
              <a:buFont typeface="Arial" panose="020B0604020202020204" pitchFamily="34" charset="0"/>
              <a:buNone/>
              <a:defRPr sz="2000" b="1">
                <a:solidFill>
                  <a:schemeClr val="bg1"/>
                </a:solidFill>
                <a:latin typeface="+mj-lt"/>
              </a:defRPr>
            </a:lvl1pPr>
            <a:lvl2pPr marL="0" indent="0" algn="ctr">
              <a:buFont typeface="Arial" panose="020B0604020202020204" pitchFamily="34" charset="0"/>
              <a:buNone/>
              <a:defRPr sz="1400">
                <a:solidFill>
                  <a:schemeClr val="bg1"/>
                </a:solidFill>
              </a:defRPr>
            </a:lvl2pPr>
            <a:lvl3pPr marL="0" indent="0" algn="ctr">
              <a:buFont typeface="Arial" panose="020B0604020202020204" pitchFamily="34" charset="0"/>
              <a:buNone/>
              <a:defRPr>
                <a:solidFill>
                  <a:schemeClr val="bg1"/>
                </a:solidFill>
              </a:defRPr>
            </a:lvl3pPr>
            <a:lvl4pPr marL="0" indent="0" algn="ctr">
              <a:buFont typeface="Arial" panose="020B0604020202020204" pitchFamily="34" charset="0"/>
              <a:buNone/>
              <a:defRPr>
                <a:solidFill>
                  <a:schemeClr val="bg1"/>
                </a:solidFill>
              </a:defRPr>
            </a:lvl4pPr>
            <a:lvl5pPr algn="ctr">
              <a:defRPr>
                <a:solidFill>
                  <a:schemeClr val="bg1"/>
                </a:solidFill>
              </a:defRPr>
            </a:lvl5pPr>
            <a:lvl6pPr marL="0" indent="0" algn="ctr">
              <a:buNone/>
              <a:defRPr>
                <a:solidFill>
                  <a:schemeClr val="bg1"/>
                </a:solidFill>
              </a:defRPr>
            </a:lvl6pPr>
            <a:lvl7pPr marL="0" indent="0" algn="ctr">
              <a:buNone/>
              <a:defRPr>
                <a:solidFill>
                  <a:schemeClr val="bg1"/>
                </a:solidFill>
              </a:defRPr>
            </a:lvl7pPr>
            <a:lvl8pPr algn="ctr">
              <a:defRPr>
                <a:solidFill>
                  <a:schemeClr val="bg1"/>
                </a:solidFill>
              </a:defRPr>
            </a:lvl8pPr>
            <a:lvl9pPr algn="ctr">
              <a:defRPr>
                <a:solidFill>
                  <a:schemeClr val="bg1"/>
                </a:solidFill>
              </a:defRPr>
            </a:lvl9pPr>
          </a:lstStyle>
          <a:p>
            <a:pPr lvl="0"/>
            <a:r>
              <a:rPr lang="de-DE" dirty="0"/>
              <a:t>Level 1</a:t>
            </a:r>
          </a:p>
          <a:p>
            <a:pPr lvl="1"/>
            <a:r>
              <a:rPr lang="de-DE" dirty="0"/>
              <a:t>Level 2</a:t>
            </a:r>
          </a:p>
        </p:txBody>
      </p:sp>
      <p:sp>
        <p:nvSpPr>
          <p:cNvPr id="73" name="Textplatzhalter 7">
            <a:extLst>
              <a:ext uri="{FF2B5EF4-FFF2-40B4-BE49-F238E27FC236}">
                <a16:creationId xmlns:a16="http://schemas.microsoft.com/office/drawing/2014/main" id="{C728C6FC-B0DE-4CDF-87EF-83DE87C962BF}"/>
              </a:ext>
            </a:extLst>
          </p:cNvPr>
          <p:cNvSpPr>
            <a:spLocks noGrp="1"/>
          </p:cNvSpPr>
          <p:nvPr>
            <p:ph type="body" sz="quarter" idx="44" hasCustomPrompt="1"/>
          </p:nvPr>
        </p:nvSpPr>
        <p:spPr>
          <a:xfrm>
            <a:off x="8423694" y="2653920"/>
            <a:ext cx="3240000" cy="914400"/>
          </a:xfrm>
        </p:spPr>
        <p:txBody>
          <a:bodyPr lIns="360000" rIns="360000"/>
          <a:lstStyle>
            <a:lvl1pPr marL="0" indent="0" algn="ctr">
              <a:buFont typeface="Arial" panose="020B0604020202020204" pitchFamily="34" charset="0"/>
              <a:buNone/>
              <a:defRPr sz="2000" b="1">
                <a:solidFill>
                  <a:schemeClr val="bg1"/>
                </a:solidFill>
                <a:latin typeface="+mj-lt"/>
              </a:defRPr>
            </a:lvl1pPr>
            <a:lvl2pPr marL="0" indent="0" algn="ctr">
              <a:buFont typeface="Arial" panose="020B0604020202020204" pitchFamily="34" charset="0"/>
              <a:buNone/>
              <a:defRPr sz="1400">
                <a:solidFill>
                  <a:schemeClr val="bg1"/>
                </a:solidFill>
              </a:defRPr>
            </a:lvl2pPr>
            <a:lvl3pPr marL="0" indent="0" algn="ctr">
              <a:buFont typeface="Arial" panose="020B0604020202020204" pitchFamily="34" charset="0"/>
              <a:buNone/>
              <a:defRPr>
                <a:solidFill>
                  <a:schemeClr val="bg1"/>
                </a:solidFill>
              </a:defRPr>
            </a:lvl3pPr>
            <a:lvl4pPr marL="0" indent="0" algn="ctr">
              <a:buFont typeface="Arial" panose="020B0604020202020204" pitchFamily="34" charset="0"/>
              <a:buNone/>
              <a:defRPr>
                <a:solidFill>
                  <a:schemeClr val="bg1"/>
                </a:solidFill>
              </a:defRPr>
            </a:lvl4pPr>
            <a:lvl5pPr algn="ctr">
              <a:defRPr>
                <a:solidFill>
                  <a:schemeClr val="bg1"/>
                </a:solidFill>
              </a:defRPr>
            </a:lvl5pPr>
            <a:lvl6pPr marL="0" indent="0" algn="ctr">
              <a:buNone/>
              <a:defRPr>
                <a:solidFill>
                  <a:schemeClr val="bg1"/>
                </a:solidFill>
              </a:defRPr>
            </a:lvl6pPr>
            <a:lvl7pPr marL="0" indent="0" algn="ctr">
              <a:buNone/>
              <a:defRPr>
                <a:solidFill>
                  <a:schemeClr val="bg1"/>
                </a:solidFill>
              </a:defRPr>
            </a:lvl7pPr>
            <a:lvl8pPr algn="ctr">
              <a:defRPr>
                <a:solidFill>
                  <a:schemeClr val="bg1"/>
                </a:solidFill>
              </a:defRPr>
            </a:lvl8pPr>
            <a:lvl9pPr algn="ctr">
              <a:defRPr>
                <a:solidFill>
                  <a:schemeClr val="bg1"/>
                </a:solidFill>
              </a:defRPr>
            </a:lvl9pPr>
          </a:lstStyle>
          <a:p>
            <a:pPr lvl="0"/>
            <a:r>
              <a:rPr lang="de-DE" dirty="0"/>
              <a:t>Level 1</a:t>
            </a:r>
          </a:p>
          <a:p>
            <a:pPr lvl="1"/>
            <a:r>
              <a:rPr lang="de-DE" dirty="0"/>
              <a:t>Level 2</a:t>
            </a:r>
          </a:p>
        </p:txBody>
      </p:sp>
      <p:sp>
        <p:nvSpPr>
          <p:cNvPr id="74" name="Textplatzhalter 7">
            <a:extLst>
              <a:ext uri="{FF2B5EF4-FFF2-40B4-BE49-F238E27FC236}">
                <a16:creationId xmlns:a16="http://schemas.microsoft.com/office/drawing/2014/main" id="{552403AD-0085-4A15-B878-87762F44EEAF}"/>
              </a:ext>
            </a:extLst>
          </p:cNvPr>
          <p:cNvSpPr>
            <a:spLocks noGrp="1"/>
          </p:cNvSpPr>
          <p:nvPr>
            <p:ph type="body" sz="quarter" idx="45" hasCustomPrompt="1"/>
          </p:nvPr>
        </p:nvSpPr>
        <p:spPr>
          <a:xfrm>
            <a:off x="475546" y="5022431"/>
            <a:ext cx="3240000" cy="914400"/>
          </a:xfrm>
        </p:spPr>
        <p:txBody>
          <a:bodyPr lIns="360000" rIns="360000"/>
          <a:lstStyle>
            <a:lvl1pPr marL="0" indent="0" algn="ctr">
              <a:buFont typeface="Arial" panose="020B0604020202020204" pitchFamily="34" charset="0"/>
              <a:buNone/>
              <a:defRPr sz="2000" b="1">
                <a:solidFill>
                  <a:schemeClr val="bg1"/>
                </a:solidFill>
                <a:latin typeface="+mj-lt"/>
              </a:defRPr>
            </a:lvl1pPr>
            <a:lvl2pPr marL="0" indent="0" algn="ctr">
              <a:buFont typeface="Arial" panose="020B0604020202020204" pitchFamily="34" charset="0"/>
              <a:buNone/>
              <a:defRPr sz="1400">
                <a:solidFill>
                  <a:schemeClr val="bg1"/>
                </a:solidFill>
              </a:defRPr>
            </a:lvl2pPr>
            <a:lvl3pPr marL="0" indent="0" algn="ctr">
              <a:buFont typeface="Arial" panose="020B0604020202020204" pitchFamily="34" charset="0"/>
              <a:buNone/>
              <a:defRPr>
                <a:solidFill>
                  <a:schemeClr val="bg1"/>
                </a:solidFill>
              </a:defRPr>
            </a:lvl3pPr>
            <a:lvl4pPr marL="0" indent="0" algn="ctr">
              <a:buFont typeface="Arial" panose="020B0604020202020204" pitchFamily="34" charset="0"/>
              <a:buNone/>
              <a:defRPr>
                <a:solidFill>
                  <a:schemeClr val="bg1"/>
                </a:solidFill>
              </a:defRPr>
            </a:lvl4pPr>
            <a:lvl5pPr algn="ctr">
              <a:defRPr>
                <a:solidFill>
                  <a:schemeClr val="bg1"/>
                </a:solidFill>
              </a:defRPr>
            </a:lvl5pPr>
            <a:lvl6pPr marL="0" indent="0" algn="ctr">
              <a:buNone/>
              <a:defRPr>
                <a:solidFill>
                  <a:schemeClr val="bg1"/>
                </a:solidFill>
              </a:defRPr>
            </a:lvl6pPr>
            <a:lvl7pPr marL="0" indent="0" algn="ctr">
              <a:buNone/>
              <a:defRPr>
                <a:solidFill>
                  <a:schemeClr val="bg1"/>
                </a:solidFill>
              </a:defRPr>
            </a:lvl7pPr>
            <a:lvl8pPr algn="ctr">
              <a:defRPr>
                <a:solidFill>
                  <a:schemeClr val="bg1"/>
                </a:solidFill>
              </a:defRPr>
            </a:lvl8pPr>
            <a:lvl9pPr algn="ctr">
              <a:defRPr>
                <a:solidFill>
                  <a:schemeClr val="bg1"/>
                </a:solidFill>
              </a:defRPr>
            </a:lvl9pPr>
          </a:lstStyle>
          <a:p>
            <a:pPr lvl="0"/>
            <a:r>
              <a:rPr lang="de-DE" dirty="0"/>
              <a:t>Level 1</a:t>
            </a:r>
          </a:p>
          <a:p>
            <a:pPr lvl="1"/>
            <a:r>
              <a:rPr lang="de-DE" dirty="0"/>
              <a:t>Level 2</a:t>
            </a:r>
          </a:p>
        </p:txBody>
      </p:sp>
      <p:sp>
        <p:nvSpPr>
          <p:cNvPr id="75" name="Textplatzhalter 7">
            <a:extLst>
              <a:ext uri="{FF2B5EF4-FFF2-40B4-BE49-F238E27FC236}">
                <a16:creationId xmlns:a16="http://schemas.microsoft.com/office/drawing/2014/main" id="{4678EEBA-33F9-4FDD-BD25-6FF40B5ECEE3}"/>
              </a:ext>
            </a:extLst>
          </p:cNvPr>
          <p:cNvSpPr>
            <a:spLocks noGrp="1"/>
          </p:cNvSpPr>
          <p:nvPr>
            <p:ph type="body" sz="quarter" idx="46" hasCustomPrompt="1"/>
          </p:nvPr>
        </p:nvSpPr>
        <p:spPr>
          <a:xfrm>
            <a:off x="4491238" y="5022431"/>
            <a:ext cx="3240000" cy="914400"/>
          </a:xfrm>
        </p:spPr>
        <p:txBody>
          <a:bodyPr lIns="360000" rIns="360000"/>
          <a:lstStyle>
            <a:lvl1pPr marL="0" indent="0" algn="ctr">
              <a:buFont typeface="Arial" panose="020B0604020202020204" pitchFamily="34" charset="0"/>
              <a:buNone/>
              <a:defRPr sz="2000" b="1">
                <a:solidFill>
                  <a:schemeClr val="bg1"/>
                </a:solidFill>
                <a:latin typeface="+mj-lt"/>
              </a:defRPr>
            </a:lvl1pPr>
            <a:lvl2pPr marL="0" indent="0" algn="ctr">
              <a:buFont typeface="Arial" panose="020B0604020202020204" pitchFamily="34" charset="0"/>
              <a:buNone/>
              <a:defRPr sz="1400">
                <a:solidFill>
                  <a:schemeClr val="bg1"/>
                </a:solidFill>
              </a:defRPr>
            </a:lvl2pPr>
            <a:lvl3pPr marL="0" indent="0" algn="ctr">
              <a:buFont typeface="Arial" panose="020B0604020202020204" pitchFamily="34" charset="0"/>
              <a:buNone/>
              <a:defRPr>
                <a:solidFill>
                  <a:schemeClr val="bg1"/>
                </a:solidFill>
              </a:defRPr>
            </a:lvl3pPr>
            <a:lvl4pPr marL="0" indent="0" algn="ctr">
              <a:buFont typeface="Arial" panose="020B0604020202020204" pitchFamily="34" charset="0"/>
              <a:buNone/>
              <a:defRPr>
                <a:solidFill>
                  <a:schemeClr val="bg1"/>
                </a:solidFill>
              </a:defRPr>
            </a:lvl4pPr>
            <a:lvl5pPr algn="ctr">
              <a:defRPr>
                <a:solidFill>
                  <a:schemeClr val="bg1"/>
                </a:solidFill>
              </a:defRPr>
            </a:lvl5pPr>
            <a:lvl6pPr marL="0" indent="0" algn="ctr">
              <a:buNone/>
              <a:defRPr>
                <a:solidFill>
                  <a:schemeClr val="bg1"/>
                </a:solidFill>
              </a:defRPr>
            </a:lvl6pPr>
            <a:lvl7pPr marL="0" indent="0" algn="ctr">
              <a:buNone/>
              <a:defRPr>
                <a:solidFill>
                  <a:schemeClr val="bg1"/>
                </a:solidFill>
              </a:defRPr>
            </a:lvl7pPr>
            <a:lvl8pPr algn="ctr">
              <a:defRPr>
                <a:solidFill>
                  <a:schemeClr val="bg1"/>
                </a:solidFill>
              </a:defRPr>
            </a:lvl8pPr>
            <a:lvl9pPr algn="ctr">
              <a:defRPr>
                <a:solidFill>
                  <a:schemeClr val="bg1"/>
                </a:solidFill>
              </a:defRPr>
            </a:lvl9pPr>
          </a:lstStyle>
          <a:p>
            <a:pPr lvl="0"/>
            <a:r>
              <a:rPr lang="de-DE" dirty="0"/>
              <a:t>Level 1</a:t>
            </a:r>
          </a:p>
          <a:p>
            <a:pPr lvl="1"/>
            <a:r>
              <a:rPr lang="de-DE" dirty="0"/>
              <a:t>Level 2</a:t>
            </a:r>
          </a:p>
        </p:txBody>
      </p:sp>
      <p:sp>
        <p:nvSpPr>
          <p:cNvPr id="76" name="Textplatzhalter 7">
            <a:extLst>
              <a:ext uri="{FF2B5EF4-FFF2-40B4-BE49-F238E27FC236}">
                <a16:creationId xmlns:a16="http://schemas.microsoft.com/office/drawing/2014/main" id="{F8C1DBBA-DB8C-4C05-92CE-C65F54E23943}"/>
              </a:ext>
            </a:extLst>
          </p:cNvPr>
          <p:cNvSpPr>
            <a:spLocks noGrp="1"/>
          </p:cNvSpPr>
          <p:nvPr>
            <p:ph type="body" sz="quarter" idx="47" hasCustomPrompt="1"/>
          </p:nvPr>
        </p:nvSpPr>
        <p:spPr>
          <a:xfrm>
            <a:off x="8423694" y="5022431"/>
            <a:ext cx="3240000" cy="914400"/>
          </a:xfrm>
        </p:spPr>
        <p:txBody>
          <a:bodyPr lIns="360000" rIns="360000"/>
          <a:lstStyle>
            <a:lvl1pPr marL="0" indent="0" algn="ctr">
              <a:buFont typeface="Arial" panose="020B0604020202020204" pitchFamily="34" charset="0"/>
              <a:buNone/>
              <a:defRPr sz="2000" b="1">
                <a:solidFill>
                  <a:schemeClr val="bg1"/>
                </a:solidFill>
                <a:latin typeface="+mj-lt"/>
              </a:defRPr>
            </a:lvl1pPr>
            <a:lvl2pPr marL="0" indent="0" algn="ctr">
              <a:buFont typeface="Arial" panose="020B0604020202020204" pitchFamily="34" charset="0"/>
              <a:buNone/>
              <a:defRPr sz="1400">
                <a:solidFill>
                  <a:schemeClr val="bg1"/>
                </a:solidFill>
              </a:defRPr>
            </a:lvl2pPr>
            <a:lvl3pPr marL="0" indent="0" algn="ctr">
              <a:buFont typeface="Arial" panose="020B0604020202020204" pitchFamily="34" charset="0"/>
              <a:buNone/>
              <a:defRPr>
                <a:solidFill>
                  <a:schemeClr val="bg1"/>
                </a:solidFill>
              </a:defRPr>
            </a:lvl3pPr>
            <a:lvl4pPr marL="0" indent="0" algn="ctr">
              <a:buFont typeface="Arial" panose="020B0604020202020204" pitchFamily="34" charset="0"/>
              <a:buNone/>
              <a:defRPr>
                <a:solidFill>
                  <a:schemeClr val="bg1"/>
                </a:solidFill>
              </a:defRPr>
            </a:lvl4pPr>
            <a:lvl5pPr algn="ctr">
              <a:defRPr>
                <a:solidFill>
                  <a:schemeClr val="bg1"/>
                </a:solidFill>
              </a:defRPr>
            </a:lvl5pPr>
            <a:lvl6pPr marL="0" indent="0" algn="ctr">
              <a:buNone/>
              <a:defRPr>
                <a:solidFill>
                  <a:schemeClr val="bg1"/>
                </a:solidFill>
              </a:defRPr>
            </a:lvl6pPr>
            <a:lvl7pPr marL="0" indent="0" algn="ctr">
              <a:buNone/>
              <a:defRPr>
                <a:solidFill>
                  <a:schemeClr val="bg1"/>
                </a:solidFill>
              </a:defRPr>
            </a:lvl7pPr>
            <a:lvl8pPr algn="ctr">
              <a:defRPr>
                <a:solidFill>
                  <a:schemeClr val="bg1"/>
                </a:solidFill>
              </a:defRPr>
            </a:lvl8pPr>
            <a:lvl9pPr algn="ctr">
              <a:defRPr>
                <a:solidFill>
                  <a:schemeClr val="bg1"/>
                </a:solidFill>
              </a:defRPr>
            </a:lvl9pPr>
          </a:lstStyle>
          <a:p>
            <a:pPr lvl="0"/>
            <a:r>
              <a:rPr lang="de-DE" dirty="0"/>
              <a:t>Level 1</a:t>
            </a:r>
          </a:p>
          <a:p>
            <a:pPr lvl="1"/>
            <a:r>
              <a:rPr lang="de-DE" dirty="0"/>
              <a:t>Level 2</a:t>
            </a:r>
          </a:p>
        </p:txBody>
      </p:sp>
    </p:spTree>
    <p:extLst>
      <p:ext uri="{BB962C8B-B14F-4D97-AF65-F5344CB8AC3E}">
        <p14:creationId xmlns:p14="http://schemas.microsoft.com/office/powerpoint/2010/main" val="397371470"/>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Keywords">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8" name="Rechteck 57">
            <a:extLst>
              <a:ext uri="{FF2B5EF4-FFF2-40B4-BE49-F238E27FC236}">
                <a16:creationId xmlns:a16="http://schemas.microsoft.com/office/drawing/2014/main" id="{F9B4A42A-F4A8-48E9-AC31-528D7F96EBCB}"/>
              </a:ext>
            </a:extLst>
          </p:cNvPr>
          <p:cNvSpPr/>
          <p:nvPr userDrawn="1"/>
        </p:nvSpPr>
        <p:spPr>
          <a:xfrm>
            <a:off x="0" y="0"/>
            <a:ext cx="12192000" cy="685800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afik 42">
            <a:extLst>
              <a:ext uri="{FF2B5EF4-FFF2-40B4-BE49-F238E27FC236}">
                <a16:creationId xmlns:a16="http://schemas.microsoft.com/office/drawing/2014/main" id="{CAD7F10D-DB9C-42E7-91C9-0859D4F16937}"/>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101" name="Freihandform: Form 100">
              <a:extLst>
                <a:ext uri="{FF2B5EF4-FFF2-40B4-BE49-F238E27FC236}">
                  <a16:creationId xmlns:a16="http://schemas.microsoft.com/office/drawing/2014/main" id="{34B25CCB-B27D-4118-A628-7B87D2B5D3E5}"/>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solidFill>
                  <a:schemeClr val="tx1"/>
                </a:solidFill>
              </a:endParaRPr>
            </a:p>
          </p:txBody>
        </p:sp>
        <p:sp>
          <p:nvSpPr>
            <p:cNvPr id="102" name="Freihandform: Form 101">
              <a:extLst>
                <a:ext uri="{FF2B5EF4-FFF2-40B4-BE49-F238E27FC236}">
                  <a16:creationId xmlns:a16="http://schemas.microsoft.com/office/drawing/2014/main" id="{B1196EC1-86F1-4794-802D-5DFB2741E84D}"/>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solidFill>
                  <a:schemeClr val="tx1"/>
                </a:solidFill>
              </a:endParaRPr>
            </a:p>
          </p:txBody>
        </p:sp>
        <p:sp>
          <p:nvSpPr>
            <p:cNvPr id="103" name="Freihandform: Form 102">
              <a:extLst>
                <a:ext uri="{FF2B5EF4-FFF2-40B4-BE49-F238E27FC236}">
                  <a16:creationId xmlns:a16="http://schemas.microsoft.com/office/drawing/2014/main" id="{7CEFC844-2BEB-41F8-81C9-87AA864FDD4A}"/>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solidFill>
                  <a:schemeClr val="tx1"/>
                </a:solidFill>
              </a:endParaRPr>
            </a:p>
          </p:txBody>
        </p:sp>
        <p:sp>
          <p:nvSpPr>
            <p:cNvPr id="104" name="Freihandform: Form 103">
              <a:extLst>
                <a:ext uri="{FF2B5EF4-FFF2-40B4-BE49-F238E27FC236}">
                  <a16:creationId xmlns:a16="http://schemas.microsoft.com/office/drawing/2014/main" id="{61F914BF-3947-4AF6-9524-8C48473AF607}"/>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solidFill>
                  <a:schemeClr val="tx1"/>
                </a:solidFill>
              </a:endParaRPr>
            </a:p>
          </p:txBody>
        </p:sp>
        <p:sp>
          <p:nvSpPr>
            <p:cNvPr id="105" name="Freihandform: Form 104">
              <a:extLst>
                <a:ext uri="{FF2B5EF4-FFF2-40B4-BE49-F238E27FC236}">
                  <a16:creationId xmlns:a16="http://schemas.microsoft.com/office/drawing/2014/main" id="{6CA8BE40-02DF-44AA-9B45-6D1A0E60BDD9}"/>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solidFill>
                  <a:schemeClr val="tx1"/>
                </a:solidFill>
              </a:endParaRPr>
            </a:p>
          </p:txBody>
        </p:sp>
        <p:sp>
          <p:nvSpPr>
            <p:cNvPr id="106" name="Freihandform: Form 105">
              <a:extLst>
                <a:ext uri="{FF2B5EF4-FFF2-40B4-BE49-F238E27FC236}">
                  <a16:creationId xmlns:a16="http://schemas.microsoft.com/office/drawing/2014/main" id="{3D54FD4C-4D23-4690-B511-0AF80D11881D}"/>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solidFill>
                  <a:schemeClr val="tx1"/>
                </a:solidFill>
              </a:endParaRPr>
            </a:p>
          </p:txBody>
        </p:sp>
        <p:sp>
          <p:nvSpPr>
            <p:cNvPr id="107" name="Freihandform: Form 106">
              <a:extLst>
                <a:ext uri="{FF2B5EF4-FFF2-40B4-BE49-F238E27FC236}">
                  <a16:creationId xmlns:a16="http://schemas.microsoft.com/office/drawing/2014/main" id="{012862C9-78B1-4588-9031-9F42DD95D429}"/>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solidFill>
                  <a:schemeClr val="tx1"/>
                </a:solidFill>
              </a:endParaRPr>
            </a:p>
          </p:txBody>
        </p:sp>
        <p:sp>
          <p:nvSpPr>
            <p:cNvPr id="108" name="Freihandform: Form 107">
              <a:extLst>
                <a:ext uri="{FF2B5EF4-FFF2-40B4-BE49-F238E27FC236}">
                  <a16:creationId xmlns:a16="http://schemas.microsoft.com/office/drawing/2014/main" id="{3E32E12C-1419-4ED2-BF58-1D6BDFA6B52A}"/>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solidFill>
                  <a:schemeClr val="tx1"/>
                </a:solidFill>
              </a:endParaRPr>
            </a:p>
          </p:txBody>
        </p:sp>
        <p:sp>
          <p:nvSpPr>
            <p:cNvPr id="109" name="Freihandform: Form 108">
              <a:extLst>
                <a:ext uri="{FF2B5EF4-FFF2-40B4-BE49-F238E27FC236}">
                  <a16:creationId xmlns:a16="http://schemas.microsoft.com/office/drawing/2014/main" id="{668DE735-49CC-4963-B2A9-A83395CC2ECF}"/>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solidFill>
                  <a:schemeClr val="tx1"/>
                </a:solidFill>
              </a:endParaRPr>
            </a:p>
          </p:txBody>
        </p:sp>
      </p:grpSp>
      <p:grpSp>
        <p:nvGrpSpPr>
          <p:cNvPr id="35" name="Grafik 41">
            <a:extLst>
              <a:ext uri="{FF2B5EF4-FFF2-40B4-BE49-F238E27FC236}">
                <a16:creationId xmlns:a16="http://schemas.microsoft.com/office/drawing/2014/main" id="{8A033D48-AD94-466F-BD9A-299403C1350A}"/>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36" name="Freihandform: Form 35">
              <a:extLst>
                <a:ext uri="{FF2B5EF4-FFF2-40B4-BE49-F238E27FC236}">
                  <a16:creationId xmlns:a16="http://schemas.microsoft.com/office/drawing/2014/main" id="{E98E99C7-0AD3-49D2-BDE2-759790F218FA}"/>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tx1"/>
                </a:solidFill>
              </a:endParaRPr>
            </a:p>
          </p:txBody>
        </p:sp>
        <p:sp>
          <p:nvSpPr>
            <p:cNvPr id="37" name="Freihandform: Form 36">
              <a:extLst>
                <a:ext uri="{FF2B5EF4-FFF2-40B4-BE49-F238E27FC236}">
                  <a16:creationId xmlns:a16="http://schemas.microsoft.com/office/drawing/2014/main" id="{D5D8C870-7F2E-40CA-97C1-677D47D14F39}"/>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tx1"/>
                </a:solidFill>
              </a:endParaRPr>
            </a:p>
          </p:txBody>
        </p:sp>
        <p:sp>
          <p:nvSpPr>
            <p:cNvPr id="39" name="Freihandform: Form 38">
              <a:extLst>
                <a:ext uri="{FF2B5EF4-FFF2-40B4-BE49-F238E27FC236}">
                  <a16:creationId xmlns:a16="http://schemas.microsoft.com/office/drawing/2014/main" id="{4A2AFAE4-9477-45E3-895F-AAF5E78F6D88}"/>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tx1"/>
                </a:solidFill>
              </a:endParaRPr>
            </a:p>
          </p:txBody>
        </p:sp>
        <p:sp>
          <p:nvSpPr>
            <p:cNvPr id="40" name="Freihandform: Form 39">
              <a:extLst>
                <a:ext uri="{FF2B5EF4-FFF2-40B4-BE49-F238E27FC236}">
                  <a16:creationId xmlns:a16="http://schemas.microsoft.com/office/drawing/2014/main" id="{2AC71D79-D44D-4D2B-B095-86A8DE4E1B4B}"/>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tx1"/>
                </a:solidFill>
              </a:endParaRPr>
            </a:p>
          </p:txBody>
        </p:sp>
        <p:sp>
          <p:nvSpPr>
            <p:cNvPr id="41" name="Freihandform: Form 40">
              <a:extLst>
                <a:ext uri="{FF2B5EF4-FFF2-40B4-BE49-F238E27FC236}">
                  <a16:creationId xmlns:a16="http://schemas.microsoft.com/office/drawing/2014/main" id="{F09C10BB-AB4C-4CDD-A351-11B92479E3B3}"/>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tx1"/>
                </a:solidFill>
              </a:endParaRPr>
            </a:p>
          </p:txBody>
        </p:sp>
        <p:sp>
          <p:nvSpPr>
            <p:cNvPr id="42" name="Freihandform: Form 41">
              <a:extLst>
                <a:ext uri="{FF2B5EF4-FFF2-40B4-BE49-F238E27FC236}">
                  <a16:creationId xmlns:a16="http://schemas.microsoft.com/office/drawing/2014/main" id="{23C61081-DBDC-46AF-B697-50A477A1498F}"/>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tx1"/>
                </a:solidFill>
              </a:endParaRPr>
            </a:p>
          </p:txBody>
        </p:sp>
        <p:sp>
          <p:nvSpPr>
            <p:cNvPr id="43" name="Freihandform: Form 42">
              <a:extLst>
                <a:ext uri="{FF2B5EF4-FFF2-40B4-BE49-F238E27FC236}">
                  <a16:creationId xmlns:a16="http://schemas.microsoft.com/office/drawing/2014/main" id="{1B7C119B-E50C-43D9-A05E-502F5D1AF6B4}"/>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tx1"/>
                </a:solidFill>
              </a:endParaRPr>
            </a:p>
          </p:txBody>
        </p:sp>
        <p:sp>
          <p:nvSpPr>
            <p:cNvPr id="44" name="Freihandform: Form 43">
              <a:extLst>
                <a:ext uri="{FF2B5EF4-FFF2-40B4-BE49-F238E27FC236}">
                  <a16:creationId xmlns:a16="http://schemas.microsoft.com/office/drawing/2014/main" id="{298F2BC5-8087-4037-9A36-89424A515C5F}"/>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tx1"/>
                </a:solidFill>
              </a:endParaRPr>
            </a:p>
          </p:txBody>
        </p:sp>
        <p:sp>
          <p:nvSpPr>
            <p:cNvPr id="45" name="Freihandform: Form 44">
              <a:extLst>
                <a:ext uri="{FF2B5EF4-FFF2-40B4-BE49-F238E27FC236}">
                  <a16:creationId xmlns:a16="http://schemas.microsoft.com/office/drawing/2014/main" id="{81143A15-5F8A-4B93-BCDA-CBB52F3C95DC}"/>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tx1"/>
                </a:solidFill>
              </a:endParaRPr>
            </a:p>
          </p:txBody>
        </p:sp>
        <p:sp>
          <p:nvSpPr>
            <p:cNvPr id="46" name="Freihandform: Form 45">
              <a:extLst>
                <a:ext uri="{FF2B5EF4-FFF2-40B4-BE49-F238E27FC236}">
                  <a16:creationId xmlns:a16="http://schemas.microsoft.com/office/drawing/2014/main" id="{B5D64A9B-BCEA-4DE2-A401-B994C0EE428B}"/>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tx1"/>
                </a:solidFill>
              </a:endParaRPr>
            </a:p>
          </p:txBody>
        </p:sp>
        <p:sp>
          <p:nvSpPr>
            <p:cNvPr id="47" name="Freihandform: Form 46">
              <a:extLst>
                <a:ext uri="{FF2B5EF4-FFF2-40B4-BE49-F238E27FC236}">
                  <a16:creationId xmlns:a16="http://schemas.microsoft.com/office/drawing/2014/main" id="{D2F472FE-149C-4445-8EF8-43B482E27273}"/>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tx1"/>
                </a:solidFill>
              </a:endParaRPr>
            </a:p>
          </p:txBody>
        </p:sp>
        <p:sp>
          <p:nvSpPr>
            <p:cNvPr id="48" name="Freihandform: Form 47">
              <a:extLst>
                <a:ext uri="{FF2B5EF4-FFF2-40B4-BE49-F238E27FC236}">
                  <a16:creationId xmlns:a16="http://schemas.microsoft.com/office/drawing/2014/main" id="{7CB37083-8AA8-4B82-896E-1E88112A71BD}"/>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tx1"/>
                </a:solidFill>
              </a:endParaRPr>
            </a:p>
          </p:txBody>
        </p:sp>
        <p:sp>
          <p:nvSpPr>
            <p:cNvPr id="49" name="Freihandform: Form 48">
              <a:extLst>
                <a:ext uri="{FF2B5EF4-FFF2-40B4-BE49-F238E27FC236}">
                  <a16:creationId xmlns:a16="http://schemas.microsoft.com/office/drawing/2014/main" id="{9AF08D32-A4B2-498F-986A-728933184853}"/>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tx1"/>
                </a:solidFill>
              </a:endParaRPr>
            </a:p>
          </p:txBody>
        </p:sp>
        <p:sp>
          <p:nvSpPr>
            <p:cNvPr id="50" name="Freihandform: Form 49">
              <a:extLst>
                <a:ext uri="{FF2B5EF4-FFF2-40B4-BE49-F238E27FC236}">
                  <a16:creationId xmlns:a16="http://schemas.microsoft.com/office/drawing/2014/main" id="{87FE0AC5-A0D6-42A7-A7D9-6308251ABA8C}"/>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tx1"/>
                </a:solidFill>
              </a:endParaRPr>
            </a:p>
          </p:txBody>
        </p:sp>
        <p:sp>
          <p:nvSpPr>
            <p:cNvPr id="51" name="Freihandform: Form 50">
              <a:extLst>
                <a:ext uri="{FF2B5EF4-FFF2-40B4-BE49-F238E27FC236}">
                  <a16:creationId xmlns:a16="http://schemas.microsoft.com/office/drawing/2014/main" id="{57DFA9E8-17C5-4572-88B6-D2A8262977BE}"/>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tx1"/>
                </a:solidFill>
              </a:endParaRPr>
            </a:p>
          </p:txBody>
        </p:sp>
        <p:sp>
          <p:nvSpPr>
            <p:cNvPr id="52" name="Freihandform: Form 51">
              <a:extLst>
                <a:ext uri="{FF2B5EF4-FFF2-40B4-BE49-F238E27FC236}">
                  <a16:creationId xmlns:a16="http://schemas.microsoft.com/office/drawing/2014/main" id="{EF39CFBC-BFEE-4211-9A5E-749DA4A18CB9}"/>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tx1"/>
                </a:solidFill>
              </a:endParaRPr>
            </a:p>
          </p:txBody>
        </p:sp>
        <p:sp>
          <p:nvSpPr>
            <p:cNvPr id="53" name="Freihandform: Form 52">
              <a:extLst>
                <a:ext uri="{FF2B5EF4-FFF2-40B4-BE49-F238E27FC236}">
                  <a16:creationId xmlns:a16="http://schemas.microsoft.com/office/drawing/2014/main" id="{D671A846-C85A-4197-8704-A037AAD58422}"/>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tx1"/>
                </a:solidFill>
              </a:endParaRPr>
            </a:p>
          </p:txBody>
        </p:sp>
        <p:sp>
          <p:nvSpPr>
            <p:cNvPr id="54" name="Freihandform: Form 53">
              <a:extLst>
                <a:ext uri="{FF2B5EF4-FFF2-40B4-BE49-F238E27FC236}">
                  <a16:creationId xmlns:a16="http://schemas.microsoft.com/office/drawing/2014/main" id="{0F90A45E-C526-4B4C-8A07-969B649448B7}"/>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tx1"/>
                </a:solidFill>
              </a:endParaRPr>
            </a:p>
          </p:txBody>
        </p:sp>
      </p:grpSp>
      <p:sp>
        <p:nvSpPr>
          <p:cNvPr id="56" name="Textplatzhalter 2">
            <a:extLst>
              <a:ext uri="{FF2B5EF4-FFF2-40B4-BE49-F238E27FC236}">
                <a16:creationId xmlns:a16="http://schemas.microsoft.com/office/drawing/2014/main" id="{F9BD0076-6BA5-4014-B0DB-40C20BAF9C0F}"/>
              </a:ext>
            </a:extLst>
          </p:cNvPr>
          <p:cNvSpPr>
            <a:spLocks noGrp="1"/>
          </p:cNvSpPr>
          <p:nvPr>
            <p:ph type="body" sz="quarter" idx="26" hasCustomPrompt="1"/>
          </p:nvPr>
        </p:nvSpPr>
        <p:spPr>
          <a:xfrm>
            <a:off x="413451" y="1494041"/>
            <a:ext cx="11370562" cy="2863081"/>
          </a:xfrm>
        </p:spPr>
        <p:txBody>
          <a:bodyPr lIns="180000" anchor="t"/>
          <a:lstStyle>
            <a:lvl1pPr>
              <a:lnSpc>
                <a:spcPct val="110000"/>
              </a:lnSpc>
              <a:defRPr sz="3000" b="1">
                <a:solidFill>
                  <a:schemeClr val="bg1"/>
                </a:solidFill>
                <a:latin typeface="+mj-lt"/>
              </a:defRPr>
            </a:lvl1pPr>
            <a:lvl2pPr marL="0" indent="0">
              <a:lnSpc>
                <a:spcPct val="110000"/>
              </a:lnSpc>
              <a:buNone/>
              <a:defRPr sz="3000">
                <a:solidFill>
                  <a:schemeClr val="bg1"/>
                </a:solidFill>
              </a:defRPr>
            </a:lvl2pPr>
            <a:lvl3pPr marL="493200" indent="-457200">
              <a:buFont typeface="Avenir Next" panose="020B0403020202020204" pitchFamily="34" charset="0"/>
              <a:buChar char="−"/>
              <a:defRPr sz="3000" b="0">
                <a:solidFill>
                  <a:schemeClr val="bg1"/>
                </a:solidFill>
                <a:latin typeface="+mn-lt"/>
              </a:defRPr>
            </a:lvl3pPr>
            <a:lvl4pPr marL="514350" indent="-514350">
              <a:buFont typeface="+mj-lt"/>
              <a:buAutoNum type="arabicPeriod"/>
              <a:defRPr sz="3000" b="0">
                <a:solidFill>
                  <a:schemeClr val="bg1"/>
                </a:solidFill>
                <a:latin typeface="+mn-lt"/>
              </a:defRPr>
            </a:lvl4pPr>
            <a:lvl5pPr>
              <a:defRPr sz="3000" b="0">
                <a:solidFill>
                  <a:schemeClr val="bg1"/>
                </a:solidFill>
                <a:latin typeface="+mn-lt"/>
              </a:defRPr>
            </a:lvl5pPr>
            <a:lvl6pPr marL="0" indent="0">
              <a:buNone/>
              <a:defRPr sz="3000" b="0">
                <a:solidFill>
                  <a:schemeClr val="bg1"/>
                </a:solidFill>
                <a:latin typeface="+mn-lt"/>
              </a:defRPr>
            </a:lvl6pPr>
            <a:lvl7pPr marL="0" indent="0">
              <a:buNone/>
              <a:defRPr>
                <a:solidFill>
                  <a:schemeClr val="bg1"/>
                </a:solidFill>
              </a:defRPr>
            </a:lvl7pPr>
            <a:lvl8pPr>
              <a:defRPr sz="3000" b="0">
                <a:solidFill>
                  <a:schemeClr val="bg1"/>
                </a:solidFill>
                <a:latin typeface="+mn-lt"/>
              </a:defRPr>
            </a:lvl8pPr>
            <a:lvl9pPr>
              <a:defRPr sz="3000" b="0">
                <a:solidFill>
                  <a:schemeClr val="bg1"/>
                </a:solidFill>
                <a:latin typeface="+mn-lt"/>
              </a:defRPr>
            </a:lvl9pPr>
          </a:lstStyle>
          <a:p>
            <a:pPr lvl="0"/>
            <a:r>
              <a:rPr lang="de-DE" dirty="0"/>
              <a:t>Insert </a:t>
            </a:r>
            <a:r>
              <a:rPr lang="de-DE" dirty="0" err="1"/>
              <a:t>your</a:t>
            </a:r>
            <a:r>
              <a:rPr lang="de-DE" dirty="0"/>
              <a:t> 3 </a:t>
            </a:r>
            <a:r>
              <a:rPr lang="de-DE" dirty="0" err="1"/>
              <a:t>keywords</a:t>
            </a:r>
            <a:r>
              <a:rPr lang="de-DE" dirty="0"/>
              <a:t> </a:t>
            </a:r>
            <a:r>
              <a:rPr lang="de-DE" dirty="0" err="1"/>
              <a:t>here</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p:txBody>
      </p:sp>
      <p:sp>
        <p:nvSpPr>
          <p:cNvPr id="60" name="Textplatzhalter 7">
            <a:extLst>
              <a:ext uri="{FF2B5EF4-FFF2-40B4-BE49-F238E27FC236}">
                <a16:creationId xmlns:a16="http://schemas.microsoft.com/office/drawing/2014/main" id="{0050782B-327B-472C-96BA-9C7A7B78BD65}"/>
              </a:ext>
            </a:extLst>
          </p:cNvPr>
          <p:cNvSpPr>
            <a:spLocks noGrp="1"/>
          </p:cNvSpPr>
          <p:nvPr>
            <p:ph type="body" sz="quarter" idx="42" hasCustomPrompt="1"/>
          </p:nvPr>
        </p:nvSpPr>
        <p:spPr>
          <a:xfrm>
            <a:off x="2078453" y="6057900"/>
            <a:ext cx="7481589" cy="595043"/>
          </a:xfrm>
          <a:noFill/>
        </p:spPr>
        <p:txBody>
          <a:bodyPr lIns="36000" tIns="0" rIns="0" anchor="b"/>
          <a:lstStyle>
            <a:lvl1pPr>
              <a:lnSpc>
                <a:spcPct val="110000"/>
              </a:lnSpc>
              <a:spcBef>
                <a:spcPts val="0"/>
              </a:spcBef>
              <a:spcAft>
                <a:spcPts val="0"/>
              </a:spcAft>
              <a:defRPr sz="900">
                <a:solidFill>
                  <a:schemeClr val="bg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61" name="Foliennummernplatzhalter 3">
            <a:extLst>
              <a:ext uri="{FF2B5EF4-FFF2-40B4-BE49-F238E27FC236}">
                <a16:creationId xmlns:a16="http://schemas.microsoft.com/office/drawing/2014/main" id="{7FCBD9E8-D80C-44DC-BB84-4DE68B110CE7}"/>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mc:AlternateContent xmlns:mc="http://schemas.openxmlformats.org/markup-compatibility/2006" xmlns:p14="http://schemas.microsoft.com/office/powerpoint/2010/main">
        <mc:Choice Requires="p14">
          <p:contentPart p14:bwMode="auto" r:id="rId3">
            <p14:nvContentPartPr>
              <p14:cNvPr id="2" name="Freihand 1">
                <a:extLst>
                  <a:ext uri="{FF2B5EF4-FFF2-40B4-BE49-F238E27FC236}">
                    <a16:creationId xmlns:a16="http://schemas.microsoft.com/office/drawing/2014/main" id="{297170E1-1995-4FC4-A9A2-D42E245EA185}"/>
                  </a:ext>
                </a:extLst>
              </p14:cNvPr>
              <p14:cNvContentPartPr/>
              <p14:nvPr userDrawn="1"/>
            </p14:nvContentPartPr>
            <p14:xfrm>
              <a:off x="517657" y="143380"/>
              <a:ext cx="8280" cy="18360"/>
            </p14:xfrm>
          </p:contentPart>
        </mc:Choice>
        <mc:Fallback xmlns="">
          <p:pic>
            <p:nvPicPr>
              <p:cNvPr id="2" name="Freihand 1">
                <a:extLst>
                  <a:ext uri="{FF2B5EF4-FFF2-40B4-BE49-F238E27FC236}">
                    <a16:creationId xmlns:a16="http://schemas.microsoft.com/office/drawing/2014/main" id="{297170E1-1995-4FC4-A9A2-D42E245EA185}"/>
                  </a:ext>
                </a:extLst>
              </p:cNvPr>
              <p:cNvPicPr/>
              <p:nvPr/>
            </p:nvPicPr>
            <p:blipFill>
              <a:blip r:embed="rId4"/>
              <a:stretch>
                <a:fillRect/>
              </a:stretch>
            </p:blipFill>
            <p:spPr>
              <a:xfrm>
                <a:off x="509017" y="134380"/>
                <a:ext cx="25920" cy="36000"/>
              </a:xfrm>
              <a:prstGeom prst="rect">
                <a:avLst/>
              </a:prstGeom>
            </p:spPr>
          </p:pic>
        </mc:Fallback>
      </mc:AlternateContent>
      <p:sp>
        <p:nvSpPr>
          <p:cNvPr id="57" name="Rechteck 56">
            <a:extLst>
              <a:ext uri="{FF2B5EF4-FFF2-40B4-BE49-F238E27FC236}">
                <a16:creationId xmlns:a16="http://schemas.microsoft.com/office/drawing/2014/main" id="{35D89BBF-6D8C-4271-BED9-37E748817E60}"/>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55" name="Textplatzhalter 7">
            <a:extLst>
              <a:ext uri="{FF2B5EF4-FFF2-40B4-BE49-F238E27FC236}">
                <a16:creationId xmlns:a16="http://schemas.microsoft.com/office/drawing/2014/main" id="{8ABCC67E-BB2D-4F65-8706-743C3FE930A7}"/>
              </a:ext>
            </a:extLst>
          </p:cNvPr>
          <p:cNvSpPr>
            <a:spLocks noGrp="1"/>
          </p:cNvSpPr>
          <p:nvPr>
            <p:ph type="body" sz="quarter" idx="25" hasCustomPrompt="1"/>
          </p:nvPr>
        </p:nvSpPr>
        <p:spPr>
          <a:xfrm>
            <a:off x="417580" y="241797"/>
            <a:ext cx="11368504" cy="769441"/>
          </a:xfrm>
          <a:ln w="38100">
            <a:noFill/>
          </a:ln>
          <a:effectLst/>
        </p:spPr>
        <p:txBody>
          <a:bodyPr wrap="square" lIns="180000" tIns="0" rIns="180000" bIns="0" anchor="b">
            <a:spAutoFit/>
          </a:bodyPr>
          <a:lstStyle>
            <a:lvl1pPr algn="l">
              <a:lnSpc>
                <a:spcPct val="100000"/>
              </a:lnSpc>
              <a:spcBef>
                <a:spcPts val="0"/>
              </a:spcBef>
              <a:spcAft>
                <a:spcPts val="0"/>
              </a:spcAft>
              <a:defRPr sz="3000" b="0">
                <a:solidFill>
                  <a:schemeClr val="bg1"/>
                </a:solidFill>
                <a:effectLst>
                  <a:outerShdw blurRad="50800" dist="38100" dir="2700000" algn="tl" rotWithShape="0">
                    <a:prstClr val="black">
                      <a:alpha val="5000"/>
                    </a:prstClr>
                  </a:outerShdw>
                </a:effectLst>
                <a:latin typeface="+mj-lt"/>
              </a:defRPr>
            </a:lvl1pPr>
            <a:lvl2pPr marL="0" indent="0">
              <a:lnSpc>
                <a:spcPct val="100000"/>
              </a:lnSpc>
              <a:spcBef>
                <a:spcPts val="0"/>
              </a:spcBef>
              <a:spcAft>
                <a:spcPts val="0"/>
              </a:spcAft>
              <a:buNone/>
              <a:defRPr sz="2000" b="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2000" b="1">
                <a:solidFill>
                  <a:schemeClr val="bg1"/>
                </a:solidFill>
                <a:latin typeface="+mj-lt"/>
              </a:defRPr>
            </a:lvl3pPr>
            <a:lvl4pPr>
              <a:lnSpc>
                <a:spcPct val="100000"/>
              </a:lnSpc>
              <a:spcBef>
                <a:spcPts val="0"/>
              </a:spcBef>
              <a:spcAft>
                <a:spcPts val="0"/>
              </a:spcAft>
              <a:defRPr sz="2000" b="1">
                <a:solidFill>
                  <a:schemeClr val="bg1"/>
                </a:solidFill>
                <a:latin typeface="+mj-lt"/>
              </a:defRPr>
            </a:lvl4pPr>
            <a:lvl5pPr>
              <a:lnSpc>
                <a:spcPct val="100000"/>
              </a:lnSpc>
              <a:spcBef>
                <a:spcPts val="0"/>
              </a:spcBef>
              <a:spcAft>
                <a:spcPts val="0"/>
              </a:spcAft>
              <a:defRPr sz="2000" b="1">
                <a:solidFill>
                  <a:schemeClr val="bg1"/>
                </a:solidFill>
                <a:latin typeface="+mj-lt"/>
              </a:defRPr>
            </a:lvl5pPr>
            <a:lvl6pPr marL="0" indent="0">
              <a:lnSpc>
                <a:spcPct val="100000"/>
              </a:lnSpc>
              <a:spcBef>
                <a:spcPts val="0"/>
              </a:spcBef>
              <a:spcAft>
                <a:spcPts val="0"/>
              </a:spcAft>
              <a:buNone/>
              <a:defRPr sz="2000" b="1">
                <a:solidFill>
                  <a:schemeClr val="bg1"/>
                </a:solidFill>
                <a:latin typeface="+mj-lt"/>
              </a:defRPr>
            </a:lvl6pPr>
            <a:lvl7pPr marL="0" indent="0">
              <a:lnSpc>
                <a:spcPct val="100000"/>
              </a:lnSpc>
              <a:spcBef>
                <a:spcPts val="0"/>
              </a:spcBef>
              <a:spcAft>
                <a:spcPts val="0"/>
              </a:spcAft>
              <a:buNone/>
              <a:defRPr sz="2000" b="1">
                <a:solidFill>
                  <a:schemeClr val="bg1"/>
                </a:solidFill>
                <a:latin typeface="+mj-lt"/>
              </a:defRPr>
            </a:lvl7pPr>
            <a:lvl8pPr>
              <a:lnSpc>
                <a:spcPct val="100000"/>
              </a:lnSpc>
              <a:spcBef>
                <a:spcPts val="0"/>
              </a:spcBef>
              <a:spcAft>
                <a:spcPts val="0"/>
              </a:spcAft>
              <a:defRPr sz="2000" b="1">
                <a:solidFill>
                  <a:schemeClr val="bg1"/>
                </a:solidFill>
              </a:defRPr>
            </a:lvl8pPr>
            <a:lvl9pPr>
              <a:spcBef>
                <a:spcPts val="0"/>
              </a:spcBef>
              <a:spcAft>
                <a:spcPts val="0"/>
              </a:spcAft>
              <a:defRPr>
                <a:solidFill>
                  <a:schemeClr val="bg1"/>
                </a:solidFill>
              </a:defRPr>
            </a:lvl9pPr>
          </a:lstStyle>
          <a:p>
            <a:pPr lvl="0"/>
            <a:r>
              <a:rPr lang="de-DE" dirty="0" err="1"/>
              <a:t>Full</a:t>
            </a:r>
            <a:r>
              <a:rPr lang="de-DE" dirty="0"/>
              <a:t> </a:t>
            </a:r>
            <a:r>
              <a:rPr lang="de-DE" dirty="0" err="1"/>
              <a:t>width</a:t>
            </a:r>
            <a:r>
              <a:rPr lang="de-DE" dirty="0"/>
              <a:t> </a:t>
            </a:r>
            <a:r>
              <a:rPr lang="de-DE" dirty="0" err="1"/>
              <a:t>keywords</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p:txBody>
      </p:sp>
    </p:spTree>
    <p:extLst>
      <p:ext uri="{BB962C8B-B14F-4D97-AF65-F5344CB8AC3E}">
        <p14:creationId xmlns:p14="http://schemas.microsoft.com/office/powerpoint/2010/main" val="823787758"/>
      </p:ext>
    </p:extLst>
  </p:cSld>
  <p:clrMapOvr>
    <a:masterClrMapping/>
  </p:clrMapOvr>
  <p:extLst>
    <p:ext uri="{DCECCB84-F9BA-43D5-87BE-67443E8EF086}">
      <p15:sldGuideLst xmlns:p15="http://schemas.microsoft.com/office/powerpoint/2012/main">
        <p15:guide id="1" orient="horz" pos="935"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lack: keypoints">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5" name="Grafik 54" descr="Ein Bild, das Schlittschuhlaufen, Person, draußen, Boden enthält.&#10;&#10;Automatisch generierte Beschreibung">
            <a:extLst>
              <a:ext uri="{FF2B5EF4-FFF2-40B4-BE49-F238E27FC236}">
                <a16:creationId xmlns:a16="http://schemas.microsoft.com/office/drawing/2014/main" id="{2D834680-4FE5-4383-9261-6187F711EC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7865" b="7865"/>
          <a:stretch/>
        </p:blipFill>
        <p:spPr>
          <a:xfrm>
            <a:off x="1" y="0"/>
            <a:ext cx="12191998" cy="6858000"/>
          </a:xfrm>
          <a:prstGeom prst="rect">
            <a:avLst/>
          </a:prstGeom>
        </p:spPr>
      </p:pic>
      <p:sp>
        <p:nvSpPr>
          <p:cNvPr id="58" name="Rechteck 57">
            <a:extLst>
              <a:ext uri="{FF2B5EF4-FFF2-40B4-BE49-F238E27FC236}">
                <a16:creationId xmlns:a16="http://schemas.microsoft.com/office/drawing/2014/main" id="{F9B4A42A-F4A8-48E9-AC31-528D7F96EBCB}"/>
              </a:ext>
            </a:extLst>
          </p:cNvPr>
          <p:cNvSpPr/>
          <p:nvPr userDrawn="1"/>
        </p:nvSpPr>
        <p:spPr>
          <a:xfrm>
            <a:off x="7606" y="0"/>
            <a:ext cx="12192000" cy="685800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0" name="Grafik 42">
            <a:extLst>
              <a:ext uri="{FF2B5EF4-FFF2-40B4-BE49-F238E27FC236}">
                <a16:creationId xmlns:a16="http://schemas.microsoft.com/office/drawing/2014/main" id="{CAD7F10D-DB9C-42E7-91C9-0859D4F16937}"/>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101" name="Freihandform: Form 100">
              <a:extLst>
                <a:ext uri="{FF2B5EF4-FFF2-40B4-BE49-F238E27FC236}">
                  <a16:creationId xmlns:a16="http://schemas.microsoft.com/office/drawing/2014/main" id="{34B25CCB-B27D-4118-A628-7B87D2B5D3E5}"/>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solidFill>
                  <a:schemeClr val="tx1"/>
                </a:solidFill>
              </a:endParaRPr>
            </a:p>
          </p:txBody>
        </p:sp>
        <p:sp>
          <p:nvSpPr>
            <p:cNvPr id="102" name="Freihandform: Form 101">
              <a:extLst>
                <a:ext uri="{FF2B5EF4-FFF2-40B4-BE49-F238E27FC236}">
                  <a16:creationId xmlns:a16="http://schemas.microsoft.com/office/drawing/2014/main" id="{B1196EC1-86F1-4794-802D-5DFB2741E84D}"/>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solidFill>
                  <a:schemeClr val="tx1"/>
                </a:solidFill>
              </a:endParaRPr>
            </a:p>
          </p:txBody>
        </p:sp>
        <p:sp>
          <p:nvSpPr>
            <p:cNvPr id="103" name="Freihandform: Form 102">
              <a:extLst>
                <a:ext uri="{FF2B5EF4-FFF2-40B4-BE49-F238E27FC236}">
                  <a16:creationId xmlns:a16="http://schemas.microsoft.com/office/drawing/2014/main" id="{7CEFC844-2BEB-41F8-81C9-87AA864FDD4A}"/>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solidFill>
                  <a:schemeClr val="tx1"/>
                </a:solidFill>
              </a:endParaRPr>
            </a:p>
          </p:txBody>
        </p:sp>
        <p:sp>
          <p:nvSpPr>
            <p:cNvPr id="104" name="Freihandform: Form 103">
              <a:extLst>
                <a:ext uri="{FF2B5EF4-FFF2-40B4-BE49-F238E27FC236}">
                  <a16:creationId xmlns:a16="http://schemas.microsoft.com/office/drawing/2014/main" id="{61F914BF-3947-4AF6-9524-8C48473AF607}"/>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solidFill>
                  <a:schemeClr val="tx1"/>
                </a:solidFill>
              </a:endParaRPr>
            </a:p>
          </p:txBody>
        </p:sp>
        <p:sp>
          <p:nvSpPr>
            <p:cNvPr id="105" name="Freihandform: Form 104">
              <a:extLst>
                <a:ext uri="{FF2B5EF4-FFF2-40B4-BE49-F238E27FC236}">
                  <a16:creationId xmlns:a16="http://schemas.microsoft.com/office/drawing/2014/main" id="{6CA8BE40-02DF-44AA-9B45-6D1A0E60BDD9}"/>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solidFill>
                  <a:schemeClr val="tx1"/>
                </a:solidFill>
              </a:endParaRPr>
            </a:p>
          </p:txBody>
        </p:sp>
        <p:sp>
          <p:nvSpPr>
            <p:cNvPr id="106" name="Freihandform: Form 105">
              <a:extLst>
                <a:ext uri="{FF2B5EF4-FFF2-40B4-BE49-F238E27FC236}">
                  <a16:creationId xmlns:a16="http://schemas.microsoft.com/office/drawing/2014/main" id="{3D54FD4C-4D23-4690-B511-0AF80D11881D}"/>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solidFill>
                  <a:schemeClr val="tx1"/>
                </a:solidFill>
              </a:endParaRPr>
            </a:p>
          </p:txBody>
        </p:sp>
        <p:sp>
          <p:nvSpPr>
            <p:cNvPr id="107" name="Freihandform: Form 106">
              <a:extLst>
                <a:ext uri="{FF2B5EF4-FFF2-40B4-BE49-F238E27FC236}">
                  <a16:creationId xmlns:a16="http://schemas.microsoft.com/office/drawing/2014/main" id="{012862C9-78B1-4588-9031-9F42DD95D429}"/>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solidFill>
                  <a:schemeClr val="tx1"/>
                </a:solidFill>
              </a:endParaRPr>
            </a:p>
          </p:txBody>
        </p:sp>
        <p:sp>
          <p:nvSpPr>
            <p:cNvPr id="108" name="Freihandform: Form 107">
              <a:extLst>
                <a:ext uri="{FF2B5EF4-FFF2-40B4-BE49-F238E27FC236}">
                  <a16:creationId xmlns:a16="http://schemas.microsoft.com/office/drawing/2014/main" id="{3E32E12C-1419-4ED2-BF58-1D6BDFA6B52A}"/>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solidFill>
                  <a:schemeClr val="tx1"/>
                </a:solidFill>
              </a:endParaRPr>
            </a:p>
          </p:txBody>
        </p:sp>
        <p:sp>
          <p:nvSpPr>
            <p:cNvPr id="109" name="Freihandform: Form 108">
              <a:extLst>
                <a:ext uri="{FF2B5EF4-FFF2-40B4-BE49-F238E27FC236}">
                  <a16:creationId xmlns:a16="http://schemas.microsoft.com/office/drawing/2014/main" id="{668DE735-49CC-4963-B2A9-A83395CC2ECF}"/>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solidFill>
                  <a:schemeClr val="tx1"/>
                </a:solidFill>
              </a:endParaRPr>
            </a:p>
          </p:txBody>
        </p:sp>
      </p:grpSp>
      <p:grpSp>
        <p:nvGrpSpPr>
          <p:cNvPr id="35" name="Grafik 41">
            <a:extLst>
              <a:ext uri="{FF2B5EF4-FFF2-40B4-BE49-F238E27FC236}">
                <a16:creationId xmlns:a16="http://schemas.microsoft.com/office/drawing/2014/main" id="{8A033D48-AD94-466F-BD9A-299403C1350A}"/>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36" name="Freihandform: Form 35">
              <a:extLst>
                <a:ext uri="{FF2B5EF4-FFF2-40B4-BE49-F238E27FC236}">
                  <a16:creationId xmlns:a16="http://schemas.microsoft.com/office/drawing/2014/main" id="{E98E99C7-0AD3-49D2-BDE2-759790F218FA}"/>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tx1"/>
                </a:solidFill>
              </a:endParaRPr>
            </a:p>
          </p:txBody>
        </p:sp>
        <p:sp>
          <p:nvSpPr>
            <p:cNvPr id="37" name="Freihandform: Form 36">
              <a:extLst>
                <a:ext uri="{FF2B5EF4-FFF2-40B4-BE49-F238E27FC236}">
                  <a16:creationId xmlns:a16="http://schemas.microsoft.com/office/drawing/2014/main" id="{D5D8C870-7F2E-40CA-97C1-677D47D14F39}"/>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tx1"/>
                </a:solidFill>
              </a:endParaRPr>
            </a:p>
          </p:txBody>
        </p:sp>
        <p:sp>
          <p:nvSpPr>
            <p:cNvPr id="39" name="Freihandform: Form 38">
              <a:extLst>
                <a:ext uri="{FF2B5EF4-FFF2-40B4-BE49-F238E27FC236}">
                  <a16:creationId xmlns:a16="http://schemas.microsoft.com/office/drawing/2014/main" id="{4A2AFAE4-9477-45E3-895F-AAF5E78F6D88}"/>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tx1"/>
                </a:solidFill>
              </a:endParaRPr>
            </a:p>
          </p:txBody>
        </p:sp>
        <p:sp>
          <p:nvSpPr>
            <p:cNvPr id="40" name="Freihandform: Form 39">
              <a:extLst>
                <a:ext uri="{FF2B5EF4-FFF2-40B4-BE49-F238E27FC236}">
                  <a16:creationId xmlns:a16="http://schemas.microsoft.com/office/drawing/2014/main" id="{2AC71D79-D44D-4D2B-B095-86A8DE4E1B4B}"/>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tx1"/>
                </a:solidFill>
              </a:endParaRPr>
            </a:p>
          </p:txBody>
        </p:sp>
        <p:sp>
          <p:nvSpPr>
            <p:cNvPr id="41" name="Freihandform: Form 40">
              <a:extLst>
                <a:ext uri="{FF2B5EF4-FFF2-40B4-BE49-F238E27FC236}">
                  <a16:creationId xmlns:a16="http://schemas.microsoft.com/office/drawing/2014/main" id="{F09C10BB-AB4C-4CDD-A351-11B92479E3B3}"/>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tx1"/>
                </a:solidFill>
              </a:endParaRPr>
            </a:p>
          </p:txBody>
        </p:sp>
        <p:sp>
          <p:nvSpPr>
            <p:cNvPr id="42" name="Freihandform: Form 41">
              <a:extLst>
                <a:ext uri="{FF2B5EF4-FFF2-40B4-BE49-F238E27FC236}">
                  <a16:creationId xmlns:a16="http://schemas.microsoft.com/office/drawing/2014/main" id="{23C61081-DBDC-46AF-B697-50A477A1498F}"/>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tx1"/>
                </a:solidFill>
              </a:endParaRPr>
            </a:p>
          </p:txBody>
        </p:sp>
        <p:sp>
          <p:nvSpPr>
            <p:cNvPr id="43" name="Freihandform: Form 42">
              <a:extLst>
                <a:ext uri="{FF2B5EF4-FFF2-40B4-BE49-F238E27FC236}">
                  <a16:creationId xmlns:a16="http://schemas.microsoft.com/office/drawing/2014/main" id="{1B7C119B-E50C-43D9-A05E-502F5D1AF6B4}"/>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tx1"/>
                </a:solidFill>
              </a:endParaRPr>
            </a:p>
          </p:txBody>
        </p:sp>
        <p:sp>
          <p:nvSpPr>
            <p:cNvPr id="44" name="Freihandform: Form 43">
              <a:extLst>
                <a:ext uri="{FF2B5EF4-FFF2-40B4-BE49-F238E27FC236}">
                  <a16:creationId xmlns:a16="http://schemas.microsoft.com/office/drawing/2014/main" id="{298F2BC5-8087-4037-9A36-89424A515C5F}"/>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tx1"/>
                </a:solidFill>
              </a:endParaRPr>
            </a:p>
          </p:txBody>
        </p:sp>
        <p:sp>
          <p:nvSpPr>
            <p:cNvPr id="45" name="Freihandform: Form 44">
              <a:extLst>
                <a:ext uri="{FF2B5EF4-FFF2-40B4-BE49-F238E27FC236}">
                  <a16:creationId xmlns:a16="http://schemas.microsoft.com/office/drawing/2014/main" id="{81143A15-5F8A-4B93-BCDA-CBB52F3C95DC}"/>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tx1"/>
                </a:solidFill>
              </a:endParaRPr>
            </a:p>
          </p:txBody>
        </p:sp>
        <p:sp>
          <p:nvSpPr>
            <p:cNvPr id="46" name="Freihandform: Form 45">
              <a:extLst>
                <a:ext uri="{FF2B5EF4-FFF2-40B4-BE49-F238E27FC236}">
                  <a16:creationId xmlns:a16="http://schemas.microsoft.com/office/drawing/2014/main" id="{B5D64A9B-BCEA-4DE2-A401-B994C0EE428B}"/>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tx1"/>
                </a:solidFill>
              </a:endParaRPr>
            </a:p>
          </p:txBody>
        </p:sp>
        <p:sp>
          <p:nvSpPr>
            <p:cNvPr id="47" name="Freihandform: Form 46">
              <a:extLst>
                <a:ext uri="{FF2B5EF4-FFF2-40B4-BE49-F238E27FC236}">
                  <a16:creationId xmlns:a16="http://schemas.microsoft.com/office/drawing/2014/main" id="{D2F472FE-149C-4445-8EF8-43B482E27273}"/>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tx1"/>
                </a:solidFill>
              </a:endParaRPr>
            </a:p>
          </p:txBody>
        </p:sp>
        <p:sp>
          <p:nvSpPr>
            <p:cNvPr id="48" name="Freihandform: Form 47">
              <a:extLst>
                <a:ext uri="{FF2B5EF4-FFF2-40B4-BE49-F238E27FC236}">
                  <a16:creationId xmlns:a16="http://schemas.microsoft.com/office/drawing/2014/main" id="{7CB37083-8AA8-4B82-896E-1E88112A71BD}"/>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tx1"/>
                </a:solidFill>
              </a:endParaRPr>
            </a:p>
          </p:txBody>
        </p:sp>
        <p:sp>
          <p:nvSpPr>
            <p:cNvPr id="49" name="Freihandform: Form 48">
              <a:extLst>
                <a:ext uri="{FF2B5EF4-FFF2-40B4-BE49-F238E27FC236}">
                  <a16:creationId xmlns:a16="http://schemas.microsoft.com/office/drawing/2014/main" id="{9AF08D32-A4B2-498F-986A-728933184853}"/>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tx1"/>
                </a:solidFill>
              </a:endParaRPr>
            </a:p>
          </p:txBody>
        </p:sp>
        <p:sp>
          <p:nvSpPr>
            <p:cNvPr id="50" name="Freihandform: Form 49">
              <a:extLst>
                <a:ext uri="{FF2B5EF4-FFF2-40B4-BE49-F238E27FC236}">
                  <a16:creationId xmlns:a16="http://schemas.microsoft.com/office/drawing/2014/main" id="{87FE0AC5-A0D6-42A7-A7D9-6308251ABA8C}"/>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tx1"/>
                </a:solidFill>
              </a:endParaRPr>
            </a:p>
          </p:txBody>
        </p:sp>
        <p:sp>
          <p:nvSpPr>
            <p:cNvPr id="51" name="Freihandform: Form 50">
              <a:extLst>
                <a:ext uri="{FF2B5EF4-FFF2-40B4-BE49-F238E27FC236}">
                  <a16:creationId xmlns:a16="http://schemas.microsoft.com/office/drawing/2014/main" id="{57DFA9E8-17C5-4572-88B6-D2A8262977BE}"/>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tx1"/>
                </a:solidFill>
              </a:endParaRPr>
            </a:p>
          </p:txBody>
        </p:sp>
        <p:sp>
          <p:nvSpPr>
            <p:cNvPr id="52" name="Freihandform: Form 51">
              <a:extLst>
                <a:ext uri="{FF2B5EF4-FFF2-40B4-BE49-F238E27FC236}">
                  <a16:creationId xmlns:a16="http://schemas.microsoft.com/office/drawing/2014/main" id="{EF39CFBC-BFEE-4211-9A5E-749DA4A18CB9}"/>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tx1"/>
                </a:solidFill>
              </a:endParaRPr>
            </a:p>
          </p:txBody>
        </p:sp>
        <p:sp>
          <p:nvSpPr>
            <p:cNvPr id="53" name="Freihandform: Form 52">
              <a:extLst>
                <a:ext uri="{FF2B5EF4-FFF2-40B4-BE49-F238E27FC236}">
                  <a16:creationId xmlns:a16="http://schemas.microsoft.com/office/drawing/2014/main" id="{D671A846-C85A-4197-8704-A037AAD58422}"/>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tx1"/>
                </a:solidFill>
              </a:endParaRPr>
            </a:p>
          </p:txBody>
        </p:sp>
        <p:sp>
          <p:nvSpPr>
            <p:cNvPr id="54" name="Freihandform: Form 53">
              <a:extLst>
                <a:ext uri="{FF2B5EF4-FFF2-40B4-BE49-F238E27FC236}">
                  <a16:creationId xmlns:a16="http://schemas.microsoft.com/office/drawing/2014/main" id="{0F90A45E-C526-4B4C-8A07-969B649448B7}"/>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tx1"/>
                </a:solidFill>
              </a:endParaRPr>
            </a:p>
          </p:txBody>
        </p:sp>
      </p:grpSp>
      <p:sp>
        <p:nvSpPr>
          <p:cNvPr id="57" name="Textplatzhalter 7">
            <a:extLst>
              <a:ext uri="{FF2B5EF4-FFF2-40B4-BE49-F238E27FC236}">
                <a16:creationId xmlns:a16="http://schemas.microsoft.com/office/drawing/2014/main" id="{C0CFBD47-4528-4645-8506-FAC1516E0E69}"/>
              </a:ext>
            </a:extLst>
          </p:cNvPr>
          <p:cNvSpPr>
            <a:spLocks noGrp="1"/>
          </p:cNvSpPr>
          <p:nvPr>
            <p:ph type="body" sz="quarter" idx="42" hasCustomPrompt="1"/>
          </p:nvPr>
        </p:nvSpPr>
        <p:spPr>
          <a:xfrm>
            <a:off x="2078453" y="6057900"/>
            <a:ext cx="7481589" cy="595043"/>
          </a:xfrm>
          <a:noFill/>
        </p:spPr>
        <p:txBody>
          <a:bodyPr lIns="36000" tIns="0" rIns="0" anchor="b"/>
          <a:lstStyle>
            <a:lvl1pPr>
              <a:lnSpc>
                <a:spcPct val="110000"/>
              </a:lnSpc>
              <a:spcBef>
                <a:spcPts val="0"/>
              </a:spcBef>
              <a:spcAft>
                <a:spcPts val="0"/>
              </a:spcAft>
              <a:defRPr sz="900">
                <a:solidFill>
                  <a:schemeClr val="bg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59" name="Foliennummernplatzhalter 3">
            <a:extLst>
              <a:ext uri="{FF2B5EF4-FFF2-40B4-BE49-F238E27FC236}">
                <a16:creationId xmlns:a16="http://schemas.microsoft.com/office/drawing/2014/main" id="{3FB3F494-3272-4C61-B150-F7B57B2FE819}"/>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60" name="Rechteck 59">
            <a:extLst>
              <a:ext uri="{FF2B5EF4-FFF2-40B4-BE49-F238E27FC236}">
                <a16:creationId xmlns:a16="http://schemas.microsoft.com/office/drawing/2014/main" id="{4CAF4B57-99E6-4361-9938-2281C9C0ADC7}"/>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61" name="Textplatzhalter 7">
            <a:extLst>
              <a:ext uri="{FF2B5EF4-FFF2-40B4-BE49-F238E27FC236}">
                <a16:creationId xmlns:a16="http://schemas.microsoft.com/office/drawing/2014/main" id="{C9EC1F33-C4E3-40B3-B64F-28E4ACE6F9F3}"/>
              </a:ext>
            </a:extLst>
          </p:cNvPr>
          <p:cNvSpPr>
            <a:spLocks noGrp="1"/>
          </p:cNvSpPr>
          <p:nvPr>
            <p:ph type="body" sz="quarter" idx="25" hasCustomPrompt="1"/>
          </p:nvPr>
        </p:nvSpPr>
        <p:spPr>
          <a:xfrm>
            <a:off x="417580" y="241797"/>
            <a:ext cx="11368504" cy="769441"/>
          </a:xfrm>
          <a:ln w="38100">
            <a:noFill/>
          </a:ln>
          <a:effectLst/>
        </p:spPr>
        <p:txBody>
          <a:bodyPr wrap="square" lIns="180000" tIns="0" rIns="180000" bIns="0" anchor="b">
            <a:spAutoFit/>
          </a:bodyPr>
          <a:lstStyle>
            <a:lvl1pPr algn="l">
              <a:lnSpc>
                <a:spcPct val="100000"/>
              </a:lnSpc>
              <a:spcBef>
                <a:spcPts val="0"/>
              </a:spcBef>
              <a:spcAft>
                <a:spcPts val="0"/>
              </a:spcAft>
              <a:defRPr sz="3000" b="0">
                <a:solidFill>
                  <a:schemeClr val="bg1"/>
                </a:solidFill>
                <a:effectLst>
                  <a:outerShdw blurRad="50800" dist="38100" dir="2700000" algn="tl" rotWithShape="0">
                    <a:prstClr val="black">
                      <a:alpha val="5000"/>
                    </a:prstClr>
                  </a:outerShdw>
                </a:effectLst>
                <a:latin typeface="+mj-lt"/>
              </a:defRPr>
            </a:lvl1pPr>
            <a:lvl2pPr marL="0" indent="0">
              <a:lnSpc>
                <a:spcPct val="100000"/>
              </a:lnSpc>
              <a:spcBef>
                <a:spcPts val="0"/>
              </a:spcBef>
              <a:spcAft>
                <a:spcPts val="0"/>
              </a:spcAft>
              <a:buNone/>
              <a:defRPr sz="2000" b="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2000" b="1">
                <a:solidFill>
                  <a:schemeClr val="bg1"/>
                </a:solidFill>
                <a:latin typeface="+mj-lt"/>
              </a:defRPr>
            </a:lvl3pPr>
            <a:lvl4pPr>
              <a:lnSpc>
                <a:spcPct val="100000"/>
              </a:lnSpc>
              <a:spcBef>
                <a:spcPts val="0"/>
              </a:spcBef>
              <a:spcAft>
                <a:spcPts val="0"/>
              </a:spcAft>
              <a:defRPr sz="2000" b="1">
                <a:solidFill>
                  <a:schemeClr val="bg1"/>
                </a:solidFill>
                <a:latin typeface="+mj-lt"/>
              </a:defRPr>
            </a:lvl4pPr>
            <a:lvl5pPr>
              <a:lnSpc>
                <a:spcPct val="100000"/>
              </a:lnSpc>
              <a:spcBef>
                <a:spcPts val="0"/>
              </a:spcBef>
              <a:spcAft>
                <a:spcPts val="0"/>
              </a:spcAft>
              <a:defRPr sz="2000" b="1">
                <a:solidFill>
                  <a:schemeClr val="bg1"/>
                </a:solidFill>
                <a:latin typeface="+mj-lt"/>
              </a:defRPr>
            </a:lvl5pPr>
            <a:lvl6pPr marL="0" indent="0">
              <a:lnSpc>
                <a:spcPct val="100000"/>
              </a:lnSpc>
              <a:spcBef>
                <a:spcPts val="0"/>
              </a:spcBef>
              <a:spcAft>
                <a:spcPts val="0"/>
              </a:spcAft>
              <a:buNone/>
              <a:defRPr sz="2000" b="1">
                <a:solidFill>
                  <a:schemeClr val="bg1"/>
                </a:solidFill>
                <a:latin typeface="+mj-lt"/>
              </a:defRPr>
            </a:lvl6pPr>
            <a:lvl7pPr marL="0" indent="0">
              <a:lnSpc>
                <a:spcPct val="100000"/>
              </a:lnSpc>
              <a:spcBef>
                <a:spcPts val="0"/>
              </a:spcBef>
              <a:spcAft>
                <a:spcPts val="0"/>
              </a:spcAft>
              <a:buNone/>
              <a:defRPr sz="2000" b="1">
                <a:solidFill>
                  <a:schemeClr val="bg1"/>
                </a:solidFill>
                <a:latin typeface="+mj-lt"/>
              </a:defRPr>
            </a:lvl7pPr>
            <a:lvl8pPr>
              <a:lnSpc>
                <a:spcPct val="100000"/>
              </a:lnSpc>
              <a:spcBef>
                <a:spcPts val="0"/>
              </a:spcBef>
              <a:spcAft>
                <a:spcPts val="0"/>
              </a:spcAft>
              <a:defRPr sz="2000" b="1">
                <a:solidFill>
                  <a:schemeClr val="bg1"/>
                </a:solidFill>
              </a:defRPr>
            </a:lvl8pPr>
            <a:lvl9pPr>
              <a:spcBef>
                <a:spcPts val="0"/>
              </a:spcBef>
              <a:spcAft>
                <a:spcPts val="0"/>
              </a:spcAft>
              <a:defRPr>
                <a:solidFill>
                  <a:schemeClr val="bg1"/>
                </a:solidFill>
              </a:defRPr>
            </a:lvl9pPr>
          </a:lstStyle>
          <a:p>
            <a:pPr lvl="0"/>
            <a:r>
              <a:rPr lang="de-DE" dirty="0" err="1"/>
              <a:t>Full</a:t>
            </a:r>
            <a:r>
              <a:rPr lang="de-DE" dirty="0"/>
              <a:t> </a:t>
            </a:r>
            <a:r>
              <a:rPr lang="de-DE" dirty="0" err="1"/>
              <a:t>width</a:t>
            </a:r>
            <a:r>
              <a:rPr lang="de-DE" dirty="0"/>
              <a:t> </a:t>
            </a:r>
            <a:r>
              <a:rPr lang="de-DE" dirty="0" err="1"/>
              <a:t>keypoints</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p:txBody>
      </p:sp>
      <p:sp>
        <p:nvSpPr>
          <p:cNvPr id="62" name="Textplatzhalter 2">
            <a:extLst>
              <a:ext uri="{FF2B5EF4-FFF2-40B4-BE49-F238E27FC236}">
                <a16:creationId xmlns:a16="http://schemas.microsoft.com/office/drawing/2014/main" id="{3561AA07-1DAF-410D-9EBE-F961BDFA593C}"/>
              </a:ext>
            </a:extLst>
          </p:cNvPr>
          <p:cNvSpPr>
            <a:spLocks noGrp="1"/>
          </p:cNvSpPr>
          <p:nvPr>
            <p:ph type="body" sz="quarter" idx="26" hasCustomPrompt="1"/>
          </p:nvPr>
        </p:nvSpPr>
        <p:spPr>
          <a:xfrm>
            <a:off x="413451" y="1494041"/>
            <a:ext cx="11370562" cy="2863081"/>
          </a:xfrm>
        </p:spPr>
        <p:txBody>
          <a:bodyPr lIns="180000" anchor="t"/>
          <a:lstStyle>
            <a:lvl1pPr>
              <a:lnSpc>
                <a:spcPct val="110000"/>
              </a:lnSpc>
              <a:defRPr sz="3000" b="1">
                <a:solidFill>
                  <a:schemeClr val="bg1"/>
                </a:solidFill>
                <a:latin typeface="+mj-lt"/>
              </a:defRPr>
            </a:lvl1pPr>
            <a:lvl2pPr marL="0" indent="0">
              <a:lnSpc>
                <a:spcPct val="110000"/>
              </a:lnSpc>
              <a:buNone/>
              <a:defRPr sz="3000">
                <a:solidFill>
                  <a:schemeClr val="bg1"/>
                </a:solidFill>
              </a:defRPr>
            </a:lvl2pPr>
            <a:lvl3pPr marL="493200" indent="-457200">
              <a:buFont typeface="Avenir Next" panose="020B0403020202020204" pitchFamily="34" charset="0"/>
              <a:buChar char="−"/>
              <a:defRPr sz="3000" b="0">
                <a:solidFill>
                  <a:schemeClr val="bg1"/>
                </a:solidFill>
                <a:latin typeface="+mn-lt"/>
              </a:defRPr>
            </a:lvl3pPr>
            <a:lvl4pPr marL="514350" indent="-514350">
              <a:buFont typeface="+mj-lt"/>
              <a:buAutoNum type="arabicPeriod"/>
              <a:defRPr sz="3000" b="0">
                <a:solidFill>
                  <a:schemeClr val="bg1"/>
                </a:solidFill>
                <a:latin typeface="+mn-lt"/>
              </a:defRPr>
            </a:lvl4pPr>
            <a:lvl5pPr>
              <a:defRPr sz="3000" b="0">
                <a:solidFill>
                  <a:schemeClr val="bg1"/>
                </a:solidFill>
                <a:latin typeface="+mn-lt"/>
              </a:defRPr>
            </a:lvl5pPr>
            <a:lvl6pPr marL="0" indent="0">
              <a:buNone/>
              <a:defRPr sz="3000" b="0">
                <a:solidFill>
                  <a:schemeClr val="bg1"/>
                </a:solidFill>
                <a:latin typeface="+mn-lt"/>
              </a:defRPr>
            </a:lvl6pPr>
            <a:lvl7pPr marL="0" indent="0">
              <a:buNone/>
              <a:defRPr>
                <a:solidFill>
                  <a:schemeClr val="bg1"/>
                </a:solidFill>
              </a:defRPr>
            </a:lvl7pPr>
            <a:lvl8pPr>
              <a:defRPr sz="3000" b="0">
                <a:solidFill>
                  <a:schemeClr val="bg1"/>
                </a:solidFill>
                <a:latin typeface="+mn-lt"/>
              </a:defRPr>
            </a:lvl8pPr>
            <a:lvl9pPr>
              <a:defRPr sz="3000" b="0">
                <a:solidFill>
                  <a:schemeClr val="bg1"/>
                </a:solidFill>
                <a:latin typeface="+mn-lt"/>
              </a:defRPr>
            </a:lvl9pPr>
          </a:lstStyle>
          <a:p>
            <a:pPr lvl="0"/>
            <a:r>
              <a:rPr lang="de-DE" dirty="0"/>
              <a:t>Insert </a:t>
            </a:r>
            <a:r>
              <a:rPr lang="de-DE" dirty="0" err="1"/>
              <a:t>your</a:t>
            </a:r>
            <a:r>
              <a:rPr lang="de-DE" dirty="0"/>
              <a:t> </a:t>
            </a:r>
            <a:r>
              <a:rPr lang="de-DE" dirty="0" err="1"/>
              <a:t>text</a:t>
            </a:r>
            <a:r>
              <a:rPr lang="de-DE" dirty="0"/>
              <a:t> </a:t>
            </a:r>
            <a:r>
              <a:rPr lang="de-DE" dirty="0" err="1"/>
              <a:t>here</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p:txBody>
      </p:sp>
    </p:spTree>
    <p:extLst>
      <p:ext uri="{BB962C8B-B14F-4D97-AF65-F5344CB8AC3E}">
        <p14:creationId xmlns:p14="http://schemas.microsoft.com/office/powerpoint/2010/main" val="3130464017"/>
      </p:ext>
    </p:extLst>
  </p:cSld>
  <p:clrMapOvr>
    <a:masterClrMapping/>
  </p:clrMapOvr>
  <p:extLst>
    <p:ext uri="{DCECCB84-F9BA-43D5-87BE-67443E8EF086}">
      <p15:sldGuideLst xmlns:p15="http://schemas.microsoft.com/office/powerpoint/2012/main">
        <p15:guide id="1" orient="horz" pos="935"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s and awards">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9" name="Rechteck 98">
            <a:extLst>
              <a:ext uri="{FF2B5EF4-FFF2-40B4-BE49-F238E27FC236}">
                <a16:creationId xmlns:a16="http://schemas.microsoft.com/office/drawing/2014/main" id="{035DAED7-5BD4-4519-84FC-FC258EC058CB}"/>
              </a:ext>
            </a:extLst>
          </p:cNvPr>
          <p:cNvSpPr/>
          <p:nvPr userDrawn="1"/>
        </p:nvSpPr>
        <p:spPr>
          <a:xfrm>
            <a:off x="0" y="-9331"/>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afik 42">
            <a:extLst>
              <a:ext uri="{FF2B5EF4-FFF2-40B4-BE49-F238E27FC236}">
                <a16:creationId xmlns:a16="http://schemas.microsoft.com/office/drawing/2014/main" id="{4E9F4F4B-2E3A-4236-9314-BD9FB4AD40EA}"/>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102" name="Freihandform: Form 101">
              <a:extLst>
                <a:ext uri="{FF2B5EF4-FFF2-40B4-BE49-F238E27FC236}">
                  <a16:creationId xmlns:a16="http://schemas.microsoft.com/office/drawing/2014/main" id="{5469AA6E-F83F-4A11-8709-538AB5556F28}"/>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103" name="Freihandform: Form 102">
              <a:extLst>
                <a:ext uri="{FF2B5EF4-FFF2-40B4-BE49-F238E27FC236}">
                  <a16:creationId xmlns:a16="http://schemas.microsoft.com/office/drawing/2014/main" id="{FCE28E57-AD0C-4E65-8DBD-F499FF605629}"/>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104" name="Freihandform: Form 103">
              <a:extLst>
                <a:ext uri="{FF2B5EF4-FFF2-40B4-BE49-F238E27FC236}">
                  <a16:creationId xmlns:a16="http://schemas.microsoft.com/office/drawing/2014/main" id="{2A7E8E1A-65D4-4D36-A90D-FE73B06509A6}"/>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05" name="Freihandform: Form 104">
              <a:extLst>
                <a:ext uri="{FF2B5EF4-FFF2-40B4-BE49-F238E27FC236}">
                  <a16:creationId xmlns:a16="http://schemas.microsoft.com/office/drawing/2014/main" id="{03BBC719-7086-4BDC-95CD-5688701035FC}"/>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106" name="Freihandform: Form 105">
              <a:extLst>
                <a:ext uri="{FF2B5EF4-FFF2-40B4-BE49-F238E27FC236}">
                  <a16:creationId xmlns:a16="http://schemas.microsoft.com/office/drawing/2014/main" id="{036B7200-4997-4A8A-B296-06176EF26A2C}"/>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107" name="Freihandform: Form 106">
              <a:extLst>
                <a:ext uri="{FF2B5EF4-FFF2-40B4-BE49-F238E27FC236}">
                  <a16:creationId xmlns:a16="http://schemas.microsoft.com/office/drawing/2014/main" id="{C9FC0174-E06A-4BB8-85CD-4559022D5937}"/>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108" name="Freihandform: Form 107">
              <a:extLst>
                <a:ext uri="{FF2B5EF4-FFF2-40B4-BE49-F238E27FC236}">
                  <a16:creationId xmlns:a16="http://schemas.microsoft.com/office/drawing/2014/main" id="{31DF0825-F76C-4515-8D11-28E5457A6085}"/>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109" name="Freihandform: Form 108">
              <a:extLst>
                <a:ext uri="{FF2B5EF4-FFF2-40B4-BE49-F238E27FC236}">
                  <a16:creationId xmlns:a16="http://schemas.microsoft.com/office/drawing/2014/main" id="{95C435C5-F1E3-4878-B1A2-2F3CD6C54C83}"/>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10" name="Freihandform: Form 109">
              <a:extLst>
                <a:ext uri="{FF2B5EF4-FFF2-40B4-BE49-F238E27FC236}">
                  <a16:creationId xmlns:a16="http://schemas.microsoft.com/office/drawing/2014/main" id="{1B511DD5-5F96-4D95-A02F-EAD840264FF5}"/>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50" name="Foliennummernplatzhalter 3">
            <a:extLst>
              <a:ext uri="{FF2B5EF4-FFF2-40B4-BE49-F238E27FC236}">
                <a16:creationId xmlns:a16="http://schemas.microsoft.com/office/drawing/2014/main" id="{94FA6DCB-DB09-408C-B6A3-068C87E5701A}"/>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grpSp>
        <p:nvGrpSpPr>
          <p:cNvPr id="52" name="Grafik 41">
            <a:extLst>
              <a:ext uri="{FF2B5EF4-FFF2-40B4-BE49-F238E27FC236}">
                <a16:creationId xmlns:a16="http://schemas.microsoft.com/office/drawing/2014/main" id="{7E87DC77-C72B-4607-B033-B165C21914A4}"/>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53" name="Freihandform: Form 52">
              <a:extLst>
                <a:ext uri="{FF2B5EF4-FFF2-40B4-BE49-F238E27FC236}">
                  <a16:creationId xmlns:a16="http://schemas.microsoft.com/office/drawing/2014/main" id="{6889240A-E752-4347-B24B-FCD9A99F8738}"/>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9FDDF223-BE0D-41B1-A7BE-EFE11E1FAA5F}"/>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DF5AE765-8B46-44B3-8C53-110F77A448BE}"/>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FEC4F0C5-A718-4F86-BC91-B86AF0127E00}"/>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7" name="Freihandform: Form 56">
              <a:extLst>
                <a:ext uri="{FF2B5EF4-FFF2-40B4-BE49-F238E27FC236}">
                  <a16:creationId xmlns:a16="http://schemas.microsoft.com/office/drawing/2014/main" id="{37A9DED5-A8A5-4CB6-A69E-E3F5C350D1D5}"/>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8" name="Freihandform: Form 57">
              <a:extLst>
                <a:ext uri="{FF2B5EF4-FFF2-40B4-BE49-F238E27FC236}">
                  <a16:creationId xmlns:a16="http://schemas.microsoft.com/office/drawing/2014/main" id="{DD5C692E-28D7-48A7-85F1-03E68122A3D8}"/>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9" name="Freihandform: Form 58">
              <a:extLst>
                <a:ext uri="{FF2B5EF4-FFF2-40B4-BE49-F238E27FC236}">
                  <a16:creationId xmlns:a16="http://schemas.microsoft.com/office/drawing/2014/main" id="{54E303A8-A3BF-495C-88C3-1B337867A684}"/>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0" name="Freihandform: Form 59">
              <a:extLst>
                <a:ext uri="{FF2B5EF4-FFF2-40B4-BE49-F238E27FC236}">
                  <a16:creationId xmlns:a16="http://schemas.microsoft.com/office/drawing/2014/main" id="{8806AF28-9B1F-423B-A7A2-F03D17138FD0}"/>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1" name="Freihandform: Form 60">
              <a:extLst>
                <a:ext uri="{FF2B5EF4-FFF2-40B4-BE49-F238E27FC236}">
                  <a16:creationId xmlns:a16="http://schemas.microsoft.com/office/drawing/2014/main" id="{2A108F20-7ECF-42E7-A228-4213C5AADE0F}"/>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2" name="Freihandform: Form 61">
              <a:extLst>
                <a:ext uri="{FF2B5EF4-FFF2-40B4-BE49-F238E27FC236}">
                  <a16:creationId xmlns:a16="http://schemas.microsoft.com/office/drawing/2014/main" id="{63429EB2-70AE-4259-AA2F-0F2613F95F7F}"/>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3" name="Freihandform: Form 62">
              <a:extLst>
                <a:ext uri="{FF2B5EF4-FFF2-40B4-BE49-F238E27FC236}">
                  <a16:creationId xmlns:a16="http://schemas.microsoft.com/office/drawing/2014/main" id="{4B6A6901-B594-4E88-AD0D-1CD9A9ABAEA6}"/>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4" name="Freihandform: Form 63">
              <a:extLst>
                <a:ext uri="{FF2B5EF4-FFF2-40B4-BE49-F238E27FC236}">
                  <a16:creationId xmlns:a16="http://schemas.microsoft.com/office/drawing/2014/main" id="{9A040A37-E158-4969-A0AD-7A493ED271BB}"/>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5" name="Freihandform: Form 64">
              <a:extLst>
                <a:ext uri="{FF2B5EF4-FFF2-40B4-BE49-F238E27FC236}">
                  <a16:creationId xmlns:a16="http://schemas.microsoft.com/office/drawing/2014/main" id="{67CF499A-CE68-4702-8169-FDC9C9BD1597}"/>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6" name="Freihandform: Form 65">
              <a:extLst>
                <a:ext uri="{FF2B5EF4-FFF2-40B4-BE49-F238E27FC236}">
                  <a16:creationId xmlns:a16="http://schemas.microsoft.com/office/drawing/2014/main" id="{32CC1B18-5AFF-4EE4-8791-12D615C2F182}"/>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7" name="Freihandform: Form 66">
              <a:extLst>
                <a:ext uri="{FF2B5EF4-FFF2-40B4-BE49-F238E27FC236}">
                  <a16:creationId xmlns:a16="http://schemas.microsoft.com/office/drawing/2014/main" id="{331A4673-99E0-4B31-A7DB-0857EF2881EA}"/>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8" name="Freihandform: Form 67">
              <a:extLst>
                <a:ext uri="{FF2B5EF4-FFF2-40B4-BE49-F238E27FC236}">
                  <a16:creationId xmlns:a16="http://schemas.microsoft.com/office/drawing/2014/main" id="{204545C6-6175-4CF2-ACB7-56A3F2D26376}"/>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9" name="Freihandform: Form 68">
              <a:extLst>
                <a:ext uri="{FF2B5EF4-FFF2-40B4-BE49-F238E27FC236}">
                  <a16:creationId xmlns:a16="http://schemas.microsoft.com/office/drawing/2014/main" id="{688B7E2E-8A11-4A6F-BAB9-A86940CF27E1}"/>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0" name="Freihandform: Form 69">
              <a:extLst>
                <a:ext uri="{FF2B5EF4-FFF2-40B4-BE49-F238E27FC236}">
                  <a16:creationId xmlns:a16="http://schemas.microsoft.com/office/drawing/2014/main" id="{98C38268-E347-48D0-88AE-405A38ECDDCD}"/>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37" name="Textplatzhalter 7">
            <a:extLst>
              <a:ext uri="{FF2B5EF4-FFF2-40B4-BE49-F238E27FC236}">
                <a16:creationId xmlns:a16="http://schemas.microsoft.com/office/drawing/2014/main" id="{BE271926-2B2B-43BA-BDD6-B3100902838F}"/>
              </a:ext>
            </a:extLst>
          </p:cNvPr>
          <p:cNvSpPr>
            <a:spLocks noGrp="1"/>
          </p:cNvSpPr>
          <p:nvPr>
            <p:ph type="body" sz="quarter" idx="13" hasCustomPrompt="1"/>
          </p:nvPr>
        </p:nvSpPr>
        <p:spPr>
          <a:xfrm>
            <a:off x="1005177" y="1229129"/>
            <a:ext cx="2354298" cy="1102546"/>
          </a:xfrm>
        </p:spPr>
        <p:txBody>
          <a:bodyPr lIns="0" rIns="180000"/>
          <a:lstStyle>
            <a:lvl1pPr algn="l">
              <a:spcBef>
                <a:spcPts val="400"/>
              </a:spcBef>
              <a:spcAft>
                <a:spcPts val="400"/>
              </a:spcAft>
              <a:defRPr sz="1400" b="0">
                <a:solidFill>
                  <a:schemeClr val="bg1"/>
                </a:solidFill>
                <a:latin typeface="+mn-lt"/>
              </a:defRPr>
            </a:lvl1pPr>
            <a:lvl2pPr marL="0" indent="0" algn="l">
              <a:spcBef>
                <a:spcPts val="400"/>
              </a:spcBef>
              <a:spcAft>
                <a:spcPts val="400"/>
              </a:spcAft>
              <a:buNone/>
              <a:defRPr sz="1400" b="1" cap="all" spc="200" baseline="0">
                <a:solidFill>
                  <a:schemeClr val="accent1"/>
                </a:solidFill>
                <a:latin typeface="+mj-lt"/>
              </a:defRPr>
            </a:lvl2pPr>
            <a:lvl3pPr marL="0" indent="0">
              <a:buNone/>
              <a:defRPr>
                <a:solidFill>
                  <a:schemeClr val="bg1"/>
                </a:solidFill>
              </a:defRPr>
            </a:lvl3pPr>
            <a:lvl4pPr>
              <a:defRPr>
                <a:solidFill>
                  <a:schemeClr val="bg1"/>
                </a:solidFill>
              </a:defRPr>
            </a:lvl4pPr>
            <a:lvl5pPr>
              <a:defRPr>
                <a:solidFill>
                  <a:schemeClr val="bg1"/>
                </a:solidFill>
              </a:defRPr>
            </a:lvl5pPr>
            <a:lvl6pPr marL="0" indent="0">
              <a:buNone/>
              <a:defRPr>
                <a:solidFill>
                  <a:schemeClr val="bg1"/>
                </a:solidFill>
              </a:defRPr>
            </a:lvl6pPr>
            <a:lvl7pPr marL="0" indent="0">
              <a:buNone/>
              <a:defRPr>
                <a:solidFill>
                  <a:schemeClr val="bg1"/>
                </a:solidFill>
              </a:defRPr>
            </a:lvl7pPr>
            <a:lvl8pPr>
              <a:defRPr>
                <a:solidFill>
                  <a:schemeClr val="bg1"/>
                </a:solidFill>
              </a:defRPr>
            </a:lvl8pPr>
            <a:lvl9pPr>
              <a:defRPr>
                <a:solidFill>
                  <a:schemeClr val="bg1"/>
                </a:solidFill>
              </a:defRPr>
            </a:lvl9pPr>
          </a:lstStyle>
          <a:p>
            <a:pPr lvl="0"/>
            <a:r>
              <a:rPr lang="de-DE" dirty="0"/>
              <a:t>Insert </a:t>
            </a:r>
            <a:r>
              <a:rPr lang="de-DE" dirty="0" err="1"/>
              <a:t>quote</a:t>
            </a:r>
            <a:endParaRPr lang="de-DE" dirty="0"/>
          </a:p>
          <a:p>
            <a:pPr lvl="1"/>
            <a:r>
              <a:rPr lang="de-DE" dirty="0"/>
              <a:t>Level 2</a:t>
            </a:r>
          </a:p>
        </p:txBody>
      </p:sp>
      <p:sp>
        <p:nvSpPr>
          <p:cNvPr id="44" name="Bildplatzhalter 17">
            <a:extLst>
              <a:ext uri="{FF2B5EF4-FFF2-40B4-BE49-F238E27FC236}">
                <a16:creationId xmlns:a16="http://schemas.microsoft.com/office/drawing/2014/main" id="{1A34A3E9-7472-4613-AEB6-CA8F6F940F89}"/>
              </a:ext>
            </a:extLst>
          </p:cNvPr>
          <p:cNvSpPr>
            <a:spLocks noGrp="1"/>
          </p:cNvSpPr>
          <p:nvPr>
            <p:ph type="pic" sz="quarter" idx="29" hasCustomPrompt="1"/>
          </p:nvPr>
        </p:nvSpPr>
        <p:spPr>
          <a:xfrm>
            <a:off x="1027391" y="2680641"/>
            <a:ext cx="828000" cy="828000"/>
          </a:xfrm>
          <a:prstGeom prst="rect">
            <a:avLst/>
          </a:prstGeom>
          <a:noFill/>
          <a:effectLst/>
        </p:spPr>
        <p:txBody>
          <a:bodyPr wrap="square" lIns="72000" tIns="0" rIns="72000" bIns="0" anchor="ctr">
            <a:noAutofit/>
          </a:bodyPr>
          <a:lstStyle>
            <a:lvl1pPr algn="ctr">
              <a:defRPr sz="1100" b="1" cap="all" spc="200" baseline="0">
                <a:solidFill>
                  <a:schemeClr val="bg1"/>
                </a:solidFill>
                <a:latin typeface="+mj-lt"/>
              </a:defRPr>
            </a:lvl1pPr>
          </a:lstStyle>
          <a:p>
            <a:r>
              <a:rPr lang="de-DE" dirty="0"/>
              <a:t>Insert AWARD</a:t>
            </a:r>
            <a:endParaRPr lang="en-US" dirty="0"/>
          </a:p>
        </p:txBody>
      </p:sp>
      <p:sp>
        <p:nvSpPr>
          <p:cNvPr id="45" name="Bildplatzhalter 17">
            <a:extLst>
              <a:ext uri="{FF2B5EF4-FFF2-40B4-BE49-F238E27FC236}">
                <a16:creationId xmlns:a16="http://schemas.microsoft.com/office/drawing/2014/main" id="{5BA5FBC2-7459-4B0E-97CF-3D07AFB6404F}"/>
              </a:ext>
            </a:extLst>
          </p:cNvPr>
          <p:cNvSpPr>
            <a:spLocks noGrp="1"/>
          </p:cNvSpPr>
          <p:nvPr>
            <p:ph type="pic" sz="quarter" idx="30" hasCustomPrompt="1"/>
          </p:nvPr>
        </p:nvSpPr>
        <p:spPr>
          <a:xfrm>
            <a:off x="3349829" y="2680641"/>
            <a:ext cx="828000" cy="828000"/>
          </a:xfrm>
          <a:prstGeom prst="rect">
            <a:avLst/>
          </a:prstGeom>
          <a:noFill/>
          <a:effectLst/>
        </p:spPr>
        <p:txBody>
          <a:bodyPr wrap="square" lIns="72000" tIns="0" rIns="72000" bIns="0" anchor="ctr">
            <a:noAutofit/>
          </a:bodyPr>
          <a:lstStyle>
            <a:lvl1pPr algn="ctr">
              <a:defRPr sz="1100" b="1" cap="all" spc="200" baseline="0">
                <a:solidFill>
                  <a:schemeClr val="bg1"/>
                </a:solidFill>
                <a:latin typeface="+mj-lt"/>
              </a:defRPr>
            </a:lvl1pPr>
          </a:lstStyle>
          <a:p>
            <a:r>
              <a:rPr lang="de-DE" dirty="0"/>
              <a:t>Insert AWARD</a:t>
            </a:r>
            <a:endParaRPr lang="en-US" dirty="0"/>
          </a:p>
        </p:txBody>
      </p:sp>
      <p:sp>
        <p:nvSpPr>
          <p:cNvPr id="46" name="Bildplatzhalter 17">
            <a:extLst>
              <a:ext uri="{FF2B5EF4-FFF2-40B4-BE49-F238E27FC236}">
                <a16:creationId xmlns:a16="http://schemas.microsoft.com/office/drawing/2014/main" id="{EF621DF1-BDF9-489A-97F4-3B8469C2FB40}"/>
              </a:ext>
            </a:extLst>
          </p:cNvPr>
          <p:cNvSpPr>
            <a:spLocks noGrp="1"/>
          </p:cNvSpPr>
          <p:nvPr>
            <p:ph type="pic" sz="quarter" idx="31" hasCustomPrompt="1"/>
          </p:nvPr>
        </p:nvSpPr>
        <p:spPr>
          <a:xfrm>
            <a:off x="5672267" y="2680641"/>
            <a:ext cx="828000" cy="828000"/>
          </a:xfrm>
          <a:prstGeom prst="rect">
            <a:avLst/>
          </a:prstGeom>
          <a:noFill/>
          <a:effectLst/>
        </p:spPr>
        <p:txBody>
          <a:bodyPr wrap="square" lIns="72000" tIns="0" rIns="72000" bIns="0" anchor="ctr">
            <a:noAutofit/>
          </a:bodyPr>
          <a:lstStyle>
            <a:lvl1pPr algn="ctr">
              <a:defRPr sz="1100" b="1" cap="all" spc="200" baseline="0">
                <a:solidFill>
                  <a:schemeClr val="bg1"/>
                </a:solidFill>
                <a:latin typeface="+mj-lt"/>
              </a:defRPr>
            </a:lvl1pPr>
          </a:lstStyle>
          <a:p>
            <a:r>
              <a:rPr lang="de-DE" dirty="0"/>
              <a:t>Insert AWARD</a:t>
            </a:r>
            <a:endParaRPr lang="en-US" dirty="0"/>
          </a:p>
        </p:txBody>
      </p:sp>
      <p:sp>
        <p:nvSpPr>
          <p:cNvPr id="47" name="Bildplatzhalter 17">
            <a:extLst>
              <a:ext uri="{FF2B5EF4-FFF2-40B4-BE49-F238E27FC236}">
                <a16:creationId xmlns:a16="http://schemas.microsoft.com/office/drawing/2014/main" id="{7511D657-A606-43B6-B364-B75D3B4C8D59}"/>
              </a:ext>
            </a:extLst>
          </p:cNvPr>
          <p:cNvSpPr>
            <a:spLocks noGrp="1"/>
          </p:cNvSpPr>
          <p:nvPr>
            <p:ph type="pic" sz="quarter" idx="32" hasCustomPrompt="1"/>
          </p:nvPr>
        </p:nvSpPr>
        <p:spPr>
          <a:xfrm>
            <a:off x="7994705" y="2680641"/>
            <a:ext cx="828000" cy="828000"/>
          </a:xfrm>
          <a:prstGeom prst="rect">
            <a:avLst/>
          </a:prstGeom>
          <a:noFill/>
          <a:effectLst/>
        </p:spPr>
        <p:txBody>
          <a:bodyPr wrap="square" lIns="72000" tIns="0" rIns="72000" bIns="0" anchor="ctr">
            <a:noAutofit/>
          </a:bodyPr>
          <a:lstStyle>
            <a:lvl1pPr algn="ctr">
              <a:defRPr sz="1100" b="1" cap="all" spc="200" baseline="0">
                <a:solidFill>
                  <a:schemeClr val="bg1"/>
                </a:solidFill>
                <a:latin typeface="+mj-lt"/>
              </a:defRPr>
            </a:lvl1pPr>
          </a:lstStyle>
          <a:p>
            <a:r>
              <a:rPr lang="de-DE" dirty="0"/>
              <a:t>Insert AWARD</a:t>
            </a:r>
            <a:endParaRPr lang="en-US" dirty="0"/>
          </a:p>
        </p:txBody>
      </p:sp>
      <p:sp>
        <p:nvSpPr>
          <p:cNvPr id="48" name="Bildplatzhalter 17">
            <a:extLst>
              <a:ext uri="{FF2B5EF4-FFF2-40B4-BE49-F238E27FC236}">
                <a16:creationId xmlns:a16="http://schemas.microsoft.com/office/drawing/2014/main" id="{4910051B-7BC7-48F0-AF80-33BDCC92D80B}"/>
              </a:ext>
            </a:extLst>
          </p:cNvPr>
          <p:cNvSpPr>
            <a:spLocks noGrp="1"/>
          </p:cNvSpPr>
          <p:nvPr>
            <p:ph type="pic" sz="quarter" idx="33" hasCustomPrompt="1"/>
          </p:nvPr>
        </p:nvSpPr>
        <p:spPr>
          <a:xfrm>
            <a:off x="10317145" y="2680641"/>
            <a:ext cx="828000" cy="828000"/>
          </a:xfrm>
          <a:prstGeom prst="rect">
            <a:avLst/>
          </a:prstGeom>
          <a:noFill/>
          <a:effectLst/>
        </p:spPr>
        <p:txBody>
          <a:bodyPr wrap="square" lIns="72000" tIns="0" rIns="72000" bIns="0" anchor="ctr">
            <a:noAutofit/>
          </a:bodyPr>
          <a:lstStyle>
            <a:lvl1pPr algn="ctr">
              <a:defRPr sz="1100" b="1" cap="all" spc="200" baseline="0">
                <a:solidFill>
                  <a:schemeClr val="bg1"/>
                </a:solidFill>
                <a:latin typeface="+mj-lt"/>
              </a:defRPr>
            </a:lvl1pPr>
          </a:lstStyle>
          <a:p>
            <a:r>
              <a:rPr lang="de-DE" dirty="0"/>
              <a:t>Insert AWARD</a:t>
            </a:r>
            <a:endParaRPr lang="en-US" dirty="0"/>
          </a:p>
        </p:txBody>
      </p:sp>
      <p:sp>
        <p:nvSpPr>
          <p:cNvPr id="78" name="Textplatzhalter 7">
            <a:extLst>
              <a:ext uri="{FF2B5EF4-FFF2-40B4-BE49-F238E27FC236}">
                <a16:creationId xmlns:a16="http://schemas.microsoft.com/office/drawing/2014/main" id="{9570E051-18B3-421D-BD89-D716C517FCFD}"/>
              </a:ext>
            </a:extLst>
          </p:cNvPr>
          <p:cNvSpPr>
            <a:spLocks noGrp="1"/>
          </p:cNvSpPr>
          <p:nvPr>
            <p:ph type="body" sz="quarter" idx="35" hasCustomPrompt="1"/>
          </p:nvPr>
        </p:nvSpPr>
        <p:spPr>
          <a:xfrm>
            <a:off x="416769" y="3626888"/>
            <a:ext cx="2114354" cy="540000"/>
          </a:xfrm>
        </p:spPr>
        <p:txBody>
          <a:bodyPr lIns="0" rIns="0"/>
          <a:lstStyle>
            <a:lvl1pPr algn="ctr">
              <a:spcBef>
                <a:spcPts val="0"/>
              </a:spcBef>
              <a:spcAft>
                <a:spcPts val="300"/>
              </a:spcAft>
              <a:defRPr sz="1100" b="0" cap="none" spc="0" normalizeH="0" baseline="0">
                <a:solidFill>
                  <a:schemeClr val="bg1">
                    <a:lumMod val="75000"/>
                  </a:schemeClr>
                </a:solidFill>
                <a:latin typeface="+mn-lt"/>
              </a:defRPr>
            </a:lvl1pPr>
            <a:lvl2pPr marL="0" indent="0" algn="ctr">
              <a:lnSpc>
                <a:spcPct val="100000"/>
              </a:lnSpc>
              <a:spcBef>
                <a:spcPts val="0"/>
              </a:spcBef>
              <a:spcAft>
                <a:spcPts val="300"/>
              </a:spcAft>
              <a:buNone/>
              <a:defRPr sz="1100" b="1" cap="none" spc="0" normalizeH="0" baseline="0">
                <a:solidFill>
                  <a:schemeClr val="bg1"/>
                </a:solidFill>
                <a:latin typeface="+mj-lt"/>
              </a:defRPr>
            </a:lvl2pPr>
            <a:lvl3pPr marL="0" indent="0" algn="ctr">
              <a:buNone/>
              <a:defRPr sz="1100" b="1">
                <a:solidFill>
                  <a:schemeClr val="bg1"/>
                </a:solidFill>
                <a:latin typeface="+mj-lt"/>
              </a:defRPr>
            </a:lvl3pPr>
            <a:lvl4pPr algn="ctr">
              <a:defRPr sz="1100">
                <a:solidFill>
                  <a:schemeClr val="bg1"/>
                </a:solidFill>
              </a:defRPr>
            </a:lvl4pPr>
            <a:lvl5pPr algn="ctr">
              <a:defRPr b="1">
                <a:solidFill>
                  <a:schemeClr val="bg1"/>
                </a:solidFill>
                <a:latin typeface="+mj-lt"/>
              </a:defRPr>
            </a:lvl5pPr>
            <a:lvl6pPr marL="0" indent="0" algn="ctr">
              <a:buNone/>
              <a:defRPr b="1">
                <a:solidFill>
                  <a:schemeClr val="bg1"/>
                </a:solidFill>
                <a:latin typeface="+mj-lt"/>
              </a:defRPr>
            </a:lvl6pPr>
            <a:lvl7pPr marL="0" indent="0" algn="ctr">
              <a:buNone/>
              <a:defRPr b="1">
                <a:solidFill>
                  <a:schemeClr val="bg1"/>
                </a:solidFill>
                <a:latin typeface="+mj-lt"/>
              </a:defRPr>
            </a:lvl7pPr>
            <a:lvl8pPr algn="ctr">
              <a:defRPr b="1">
                <a:solidFill>
                  <a:schemeClr val="bg1"/>
                </a:solidFill>
              </a:defRPr>
            </a:lvl8pPr>
            <a:lvl9pPr algn="ctr">
              <a:defRPr sz="1100">
                <a:solidFill>
                  <a:schemeClr val="bg1"/>
                </a:solidFill>
              </a:defRPr>
            </a:lvl9pPr>
          </a:lstStyle>
          <a:p>
            <a:pPr lvl="0"/>
            <a:r>
              <a:rPr lang="de-DE" dirty="0"/>
              <a:t>Text</a:t>
            </a:r>
          </a:p>
          <a:p>
            <a:pPr lvl="1"/>
            <a:r>
              <a:rPr lang="de-DE" dirty="0"/>
              <a:t>Level 2</a:t>
            </a:r>
          </a:p>
        </p:txBody>
      </p:sp>
      <p:sp>
        <p:nvSpPr>
          <p:cNvPr id="89" name="Bildplatzhalter 17">
            <a:extLst>
              <a:ext uri="{FF2B5EF4-FFF2-40B4-BE49-F238E27FC236}">
                <a16:creationId xmlns:a16="http://schemas.microsoft.com/office/drawing/2014/main" id="{EC39C953-0DB6-402A-8327-5A2CA3D37FEE}"/>
              </a:ext>
            </a:extLst>
          </p:cNvPr>
          <p:cNvSpPr>
            <a:spLocks noGrp="1"/>
          </p:cNvSpPr>
          <p:nvPr>
            <p:ph type="pic" sz="quarter" idx="40" hasCustomPrompt="1"/>
          </p:nvPr>
        </p:nvSpPr>
        <p:spPr>
          <a:xfrm>
            <a:off x="1027391" y="4672576"/>
            <a:ext cx="828000" cy="828000"/>
          </a:xfrm>
          <a:prstGeom prst="rect">
            <a:avLst/>
          </a:prstGeom>
          <a:noFill/>
          <a:effectLst/>
        </p:spPr>
        <p:txBody>
          <a:bodyPr wrap="square" lIns="72000" tIns="0" rIns="72000" bIns="0" anchor="ctr">
            <a:noAutofit/>
          </a:bodyPr>
          <a:lstStyle>
            <a:lvl1pPr algn="ctr">
              <a:defRPr sz="1100" b="1" cap="all" spc="200" baseline="0">
                <a:solidFill>
                  <a:schemeClr val="bg1"/>
                </a:solidFill>
                <a:latin typeface="+mj-lt"/>
              </a:defRPr>
            </a:lvl1pPr>
          </a:lstStyle>
          <a:p>
            <a:r>
              <a:rPr lang="de-DE" dirty="0"/>
              <a:t>Insert AWARD</a:t>
            </a:r>
            <a:endParaRPr lang="en-US" dirty="0"/>
          </a:p>
        </p:txBody>
      </p:sp>
      <p:sp>
        <p:nvSpPr>
          <p:cNvPr id="90" name="Bildplatzhalter 17">
            <a:extLst>
              <a:ext uri="{FF2B5EF4-FFF2-40B4-BE49-F238E27FC236}">
                <a16:creationId xmlns:a16="http://schemas.microsoft.com/office/drawing/2014/main" id="{41EAE34D-6EEB-4744-A817-6722158FFA32}"/>
              </a:ext>
            </a:extLst>
          </p:cNvPr>
          <p:cNvSpPr>
            <a:spLocks noGrp="1"/>
          </p:cNvSpPr>
          <p:nvPr>
            <p:ph type="pic" sz="quarter" idx="41" hasCustomPrompt="1"/>
          </p:nvPr>
        </p:nvSpPr>
        <p:spPr>
          <a:xfrm>
            <a:off x="3349829" y="4672576"/>
            <a:ext cx="828000" cy="828000"/>
          </a:xfrm>
          <a:prstGeom prst="rect">
            <a:avLst/>
          </a:prstGeom>
          <a:noFill/>
          <a:effectLst/>
        </p:spPr>
        <p:txBody>
          <a:bodyPr wrap="square" lIns="72000" tIns="0" rIns="72000" bIns="0" anchor="ctr">
            <a:noAutofit/>
          </a:bodyPr>
          <a:lstStyle>
            <a:lvl1pPr algn="ctr">
              <a:defRPr sz="1100" b="1" cap="all" spc="200" baseline="0">
                <a:solidFill>
                  <a:schemeClr val="bg1"/>
                </a:solidFill>
                <a:latin typeface="+mj-lt"/>
              </a:defRPr>
            </a:lvl1pPr>
          </a:lstStyle>
          <a:p>
            <a:r>
              <a:rPr lang="de-DE" dirty="0"/>
              <a:t>Insert AWARD</a:t>
            </a:r>
            <a:endParaRPr lang="en-US" dirty="0"/>
          </a:p>
        </p:txBody>
      </p:sp>
      <p:sp>
        <p:nvSpPr>
          <p:cNvPr id="91" name="Bildplatzhalter 17">
            <a:extLst>
              <a:ext uri="{FF2B5EF4-FFF2-40B4-BE49-F238E27FC236}">
                <a16:creationId xmlns:a16="http://schemas.microsoft.com/office/drawing/2014/main" id="{529E0129-F02B-4E05-93C9-603627DEE280}"/>
              </a:ext>
            </a:extLst>
          </p:cNvPr>
          <p:cNvSpPr>
            <a:spLocks noGrp="1"/>
          </p:cNvSpPr>
          <p:nvPr>
            <p:ph type="pic" sz="quarter" idx="42" hasCustomPrompt="1"/>
          </p:nvPr>
        </p:nvSpPr>
        <p:spPr>
          <a:xfrm>
            <a:off x="5672267" y="4672576"/>
            <a:ext cx="828000" cy="828000"/>
          </a:xfrm>
          <a:prstGeom prst="rect">
            <a:avLst/>
          </a:prstGeom>
          <a:noFill/>
          <a:effectLst/>
        </p:spPr>
        <p:txBody>
          <a:bodyPr wrap="square" lIns="72000" tIns="0" rIns="72000" bIns="0" anchor="ctr">
            <a:noAutofit/>
          </a:bodyPr>
          <a:lstStyle>
            <a:lvl1pPr algn="ctr">
              <a:defRPr sz="1100" b="1" cap="all" spc="200" baseline="0">
                <a:solidFill>
                  <a:schemeClr val="bg1"/>
                </a:solidFill>
                <a:latin typeface="+mj-lt"/>
              </a:defRPr>
            </a:lvl1pPr>
          </a:lstStyle>
          <a:p>
            <a:r>
              <a:rPr lang="de-DE" dirty="0"/>
              <a:t>Insert AWARD</a:t>
            </a:r>
            <a:endParaRPr lang="en-US" dirty="0"/>
          </a:p>
        </p:txBody>
      </p:sp>
      <p:sp>
        <p:nvSpPr>
          <p:cNvPr id="92" name="Bildplatzhalter 17">
            <a:extLst>
              <a:ext uri="{FF2B5EF4-FFF2-40B4-BE49-F238E27FC236}">
                <a16:creationId xmlns:a16="http://schemas.microsoft.com/office/drawing/2014/main" id="{9CA91B4E-021C-4D5E-9780-EB9052F57DCA}"/>
              </a:ext>
            </a:extLst>
          </p:cNvPr>
          <p:cNvSpPr>
            <a:spLocks noGrp="1"/>
          </p:cNvSpPr>
          <p:nvPr>
            <p:ph type="pic" sz="quarter" idx="43" hasCustomPrompt="1"/>
          </p:nvPr>
        </p:nvSpPr>
        <p:spPr>
          <a:xfrm>
            <a:off x="7994705" y="4672576"/>
            <a:ext cx="828000" cy="828000"/>
          </a:xfrm>
          <a:prstGeom prst="rect">
            <a:avLst/>
          </a:prstGeom>
          <a:noFill/>
          <a:effectLst/>
        </p:spPr>
        <p:txBody>
          <a:bodyPr wrap="square" lIns="72000" tIns="0" rIns="72000" bIns="0" anchor="ctr">
            <a:noAutofit/>
          </a:bodyPr>
          <a:lstStyle>
            <a:lvl1pPr algn="ctr">
              <a:defRPr sz="1100" b="1" cap="all" spc="200" baseline="0">
                <a:solidFill>
                  <a:schemeClr val="bg1"/>
                </a:solidFill>
                <a:latin typeface="+mj-lt"/>
              </a:defRPr>
            </a:lvl1pPr>
          </a:lstStyle>
          <a:p>
            <a:r>
              <a:rPr lang="de-DE" dirty="0"/>
              <a:t>Insert AWARD</a:t>
            </a:r>
            <a:endParaRPr lang="en-US" dirty="0"/>
          </a:p>
        </p:txBody>
      </p:sp>
      <p:sp>
        <p:nvSpPr>
          <p:cNvPr id="93" name="Bildplatzhalter 17">
            <a:extLst>
              <a:ext uri="{FF2B5EF4-FFF2-40B4-BE49-F238E27FC236}">
                <a16:creationId xmlns:a16="http://schemas.microsoft.com/office/drawing/2014/main" id="{AB925E00-7E65-48A8-AE82-13B9124D9383}"/>
              </a:ext>
            </a:extLst>
          </p:cNvPr>
          <p:cNvSpPr>
            <a:spLocks noGrp="1"/>
          </p:cNvSpPr>
          <p:nvPr>
            <p:ph type="pic" sz="quarter" idx="44" hasCustomPrompt="1"/>
          </p:nvPr>
        </p:nvSpPr>
        <p:spPr>
          <a:xfrm>
            <a:off x="10317145" y="4672576"/>
            <a:ext cx="828000" cy="828000"/>
          </a:xfrm>
          <a:prstGeom prst="rect">
            <a:avLst/>
          </a:prstGeom>
          <a:noFill/>
          <a:effectLst/>
        </p:spPr>
        <p:txBody>
          <a:bodyPr wrap="square" lIns="72000" tIns="0" rIns="72000" bIns="0" anchor="ctr">
            <a:noAutofit/>
          </a:bodyPr>
          <a:lstStyle>
            <a:lvl1pPr algn="ctr">
              <a:defRPr sz="1100" b="1" cap="all" spc="200" baseline="0">
                <a:solidFill>
                  <a:schemeClr val="bg1"/>
                </a:solidFill>
                <a:latin typeface="+mj-lt"/>
              </a:defRPr>
            </a:lvl1pPr>
          </a:lstStyle>
          <a:p>
            <a:r>
              <a:rPr lang="de-DE" dirty="0"/>
              <a:t>Insert AWARD</a:t>
            </a:r>
            <a:endParaRPr lang="en-US" dirty="0"/>
          </a:p>
        </p:txBody>
      </p:sp>
      <p:sp>
        <p:nvSpPr>
          <p:cNvPr id="71" name="Textplatzhalter 7">
            <a:extLst>
              <a:ext uri="{FF2B5EF4-FFF2-40B4-BE49-F238E27FC236}">
                <a16:creationId xmlns:a16="http://schemas.microsoft.com/office/drawing/2014/main" id="{928967C9-62A2-4D96-8298-50D1704BE03D}"/>
              </a:ext>
            </a:extLst>
          </p:cNvPr>
          <p:cNvSpPr>
            <a:spLocks noGrp="1"/>
          </p:cNvSpPr>
          <p:nvPr>
            <p:ph type="body" sz="quarter" idx="50" hasCustomPrompt="1"/>
          </p:nvPr>
        </p:nvSpPr>
        <p:spPr>
          <a:xfrm>
            <a:off x="2078453" y="6308725"/>
            <a:ext cx="7481589" cy="344218"/>
          </a:xfrm>
          <a:noFill/>
        </p:spPr>
        <p:txBody>
          <a:bodyPr lIns="36000" tIns="0" rIns="0" anchor="b"/>
          <a:lstStyle>
            <a:lvl1pPr>
              <a:lnSpc>
                <a:spcPct val="110000"/>
              </a:lnSpc>
              <a:spcBef>
                <a:spcPts val="0"/>
              </a:spcBef>
              <a:spcAft>
                <a:spcPts val="0"/>
              </a:spcAft>
              <a:defRPr sz="900">
                <a:solidFill>
                  <a:schemeClr val="bg1"/>
                </a:solidFill>
              </a:defRPr>
            </a:lvl1pPr>
            <a:lvl2pPr>
              <a:defRPr/>
            </a:lvl2pPr>
            <a:lvl3pPr>
              <a:defRPr/>
            </a:lvl3pPr>
            <a:lvl4pPr>
              <a:defRPr/>
            </a:lvl4pPr>
            <a:lvl5pPr>
              <a:defRPr/>
            </a:lvl5pPr>
          </a:lstStyle>
          <a:p>
            <a:pPr lvl="0"/>
            <a:r>
              <a:rPr lang="de-DE" dirty="0"/>
              <a:t>Insert </a:t>
            </a:r>
            <a:r>
              <a:rPr lang="de-DE" dirty="0" err="1"/>
              <a:t>your</a:t>
            </a:r>
            <a:r>
              <a:rPr lang="de-DE" dirty="0"/>
              <a:t> source, maximum 3 </a:t>
            </a:r>
            <a:r>
              <a:rPr lang="de-DE" dirty="0" err="1"/>
              <a:t>lines</a:t>
            </a:r>
            <a:endParaRPr lang="de-DE" dirty="0"/>
          </a:p>
        </p:txBody>
      </p:sp>
      <p:sp>
        <p:nvSpPr>
          <p:cNvPr id="72" name="Rechteck 71">
            <a:extLst>
              <a:ext uri="{FF2B5EF4-FFF2-40B4-BE49-F238E27FC236}">
                <a16:creationId xmlns:a16="http://schemas.microsoft.com/office/drawing/2014/main" id="{C7C6B8FC-00E2-465C-9B3A-B419E8F149BB}"/>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73" name="Textplatzhalter 7">
            <a:extLst>
              <a:ext uri="{FF2B5EF4-FFF2-40B4-BE49-F238E27FC236}">
                <a16:creationId xmlns:a16="http://schemas.microsoft.com/office/drawing/2014/main" id="{7A994C27-84AA-4E55-8ACE-64869F55FDF9}"/>
              </a:ext>
            </a:extLst>
          </p:cNvPr>
          <p:cNvSpPr>
            <a:spLocks noGrp="1"/>
          </p:cNvSpPr>
          <p:nvPr>
            <p:ph type="body" sz="quarter" idx="25" hasCustomPrompt="1"/>
          </p:nvPr>
        </p:nvSpPr>
        <p:spPr>
          <a:xfrm>
            <a:off x="417580" y="241797"/>
            <a:ext cx="11368504" cy="769441"/>
          </a:xfrm>
          <a:ln w="38100">
            <a:noFill/>
          </a:ln>
          <a:effectLst/>
        </p:spPr>
        <p:txBody>
          <a:bodyPr wrap="square" lIns="180000" tIns="0" rIns="180000" bIns="0" anchor="b">
            <a:spAutoFit/>
          </a:bodyPr>
          <a:lstStyle>
            <a:lvl1pPr algn="l">
              <a:lnSpc>
                <a:spcPct val="100000"/>
              </a:lnSpc>
              <a:spcBef>
                <a:spcPts val="0"/>
              </a:spcBef>
              <a:spcAft>
                <a:spcPts val="0"/>
              </a:spcAft>
              <a:defRPr sz="3000" b="0">
                <a:solidFill>
                  <a:schemeClr val="bg1"/>
                </a:solidFill>
                <a:effectLst>
                  <a:outerShdw blurRad="50800" dist="38100" dir="2700000" algn="tl" rotWithShape="0">
                    <a:prstClr val="black">
                      <a:alpha val="5000"/>
                    </a:prstClr>
                  </a:outerShdw>
                </a:effectLst>
                <a:latin typeface="+mj-lt"/>
              </a:defRPr>
            </a:lvl1pPr>
            <a:lvl2pPr marL="0" indent="0">
              <a:lnSpc>
                <a:spcPct val="100000"/>
              </a:lnSpc>
              <a:spcBef>
                <a:spcPts val="0"/>
              </a:spcBef>
              <a:spcAft>
                <a:spcPts val="0"/>
              </a:spcAft>
              <a:buNone/>
              <a:defRPr sz="2000" b="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2000" b="1">
                <a:solidFill>
                  <a:schemeClr val="bg1"/>
                </a:solidFill>
                <a:latin typeface="+mj-lt"/>
              </a:defRPr>
            </a:lvl3pPr>
            <a:lvl4pPr>
              <a:lnSpc>
                <a:spcPct val="100000"/>
              </a:lnSpc>
              <a:spcBef>
                <a:spcPts val="0"/>
              </a:spcBef>
              <a:spcAft>
                <a:spcPts val="0"/>
              </a:spcAft>
              <a:defRPr sz="2000" b="1">
                <a:solidFill>
                  <a:schemeClr val="bg1"/>
                </a:solidFill>
                <a:latin typeface="+mj-lt"/>
              </a:defRPr>
            </a:lvl4pPr>
            <a:lvl5pPr>
              <a:lnSpc>
                <a:spcPct val="100000"/>
              </a:lnSpc>
              <a:spcBef>
                <a:spcPts val="0"/>
              </a:spcBef>
              <a:spcAft>
                <a:spcPts val="0"/>
              </a:spcAft>
              <a:defRPr sz="2000" b="1">
                <a:solidFill>
                  <a:schemeClr val="bg1"/>
                </a:solidFill>
                <a:latin typeface="+mj-lt"/>
              </a:defRPr>
            </a:lvl5pPr>
            <a:lvl6pPr marL="0" indent="0">
              <a:lnSpc>
                <a:spcPct val="100000"/>
              </a:lnSpc>
              <a:spcBef>
                <a:spcPts val="0"/>
              </a:spcBef>
              <a:spcAft>
                <a:spcPts val="0"/>
              </a:spcAft>
              <a:buNone/>
              <a:defRPr sz="2000" b="1">
                <a:solidFill>
                  <a:schemeClr val="bg1"/>
                </a:solidFill>
                <a:latin typeface="+mj-lt"/>
              </a:defRPr>
            </a:lvl6pPr>
            <a:lvl7pPr marL="0" indent="0">
              <a:lnSpc>
                <a:spcPct val="100000"/>
              </a:lnSpc>
              <a:spcBef>
                <a:spcPts val="0"/>
              </a:spcBef>
              <a:spcAft>
                <a:spcPts val="0"/>
              </a:spcAft>
              <a:buNone/>
              <a:defRPr sz="2000" b="1">
                <a:solidFill>
                  <a:schemeClr val="bg1"/>
                </a:solidFill>
                <a:latin typeface="+mj-lt"/>
              </a:defRPr>
            </a:lvl7pPr>
            <a:lvl8pPr>
              <a:lnSpc>
                <a:spcPct val="100000"/>
              </a:lnSpc>
              <a:spcBef>
                <a:spcPts val="0"/>
              </a:spcBef>
              <a:spcAft>
                <a:spcPts val="0"/>
              </a:spcAft>
              <a:defRPr sz="2000" b="1">
                <a:solidFill>
                  <a:schemeClr val="bg1"/>
                </a:solidFill>
              </a:defRPr>
            </a:lvl8pPr>
            <a:lvl9pPr>
              <a:spcBef>
                <a:spcPts val="0"/>
              </a:spcBef>
              <a:spcAft>
                <a:spcPts val="0"/>
              </a:spcAft>
              <a:defRPr>
                <a:solidFill>
                  <a:schemeClr val="bg1"/>
                </a:solidFill>
              </a:defRPr>
            </a:lvl9pPr>
          </a:lstStyle>
          <a:p>
            <a:pPr lvl="0"/>
            <a:r>
              <a:rPr lang="de-DE" dirty="0" err="1"/>
              <a:t>Quotes</a:t>
            </a:r>
            <a:r>
              <a:rPr lang="de-DE" dirty="0"/>
              <a:t> and </a:t>
            </a:r>
            <a:r>
              <a:rPr lang="de-DE" dirty="0" err="1"/>
              <a:t>awards</a:t>
            </a:r>
            <a:endParaRPr lang="de-DE" dirty="0"/>
          </a:p>
          <a:p>
            <a:pPr lvl="1"/>
            <a:r>
              <a:rPr lang="de-DE" dirty="0" err="1"/>
              <a:t>Subtitle</a:t>
            </a:r>
            <a:endParaRPr lang="de-DE" dirty="0"/>
          </a:p>
        </p:txBody>
      </p:sp>
      <p:sp>
        <p:nvSpPr>
          <p:cNvPr id="74" name="Textplatzhalter 7">
            <a:extLst>
              <a:ext uri="{FF2B5EF4-FFF2-40B4-BE49-F238E27FC236}">
                <a16:creationId xmlns:a16="http://schemas.microsoft.com/office/drawing/2014/main" id="{3B32E23A-FD66-4469-A55A-D4BDB37649C8}"/>
              </a:ext>
            </a:extLst>
          </p:cNvPr>
          <p:cNvSpPr>
            <a:spLocks noGrp="1"/>
          </p:cNvSpPr>
          <p:nvPr>
            <p:ph type="body" sz="quarter" idx="51" hasCustomPrompt="1"/>
          </p:nvPr>
        </p:nvSpPr>
        <p:spPr>
          <a:xfrm>
            <a:off x="2693561" y="3626888"/>
            <a:ext cx="2114354" cy="540000"/>
          </a:xfrm>
        </p:spPr>
        <p:txBody>
          <a:bodyPr lIns="0" rIns="0"/>
          <a:lstStyle>
            <a:lvl1pPr algn="ctr">
              <a:spcBef>
                <a:spcPts val="0"/>
              </a:spcBef>
              <a:spcAft>
                <a:spcPts val="300"/>
              </a:spcAft>
              <a:defRPr sz="1100" b="0" cap="none" spc="0" normalizeH="0" baseline="0">
                <a:solidFill>
                  <a:schemeClr val="bg1">
                    <a:lumMod val="75000"/>
                  </a:schemeClr>
                </a:solidFill>
                <a:latin typeface="+mn-lt"/>
              </a:defRPr>
            </a:lvl1pPr>
            <a:lvl2pPr marL="0" indent="0" algn="ctr">
              <a:lnSpc>
                <a:spcPct val="100000"/>
              </a:lnSpc>
              <a:spcBef>
                <a:spcPts val="0"/>
              </a:spcBef>
              <a:spcAft>
                <a:spcPts val="300"/>
              </a:spcAft>
              <a:buNone/>
              <a:defRPr sz="1100" b="1" cap="none" spc="0" normalizeH="0" baseline="0">
                <a:solidFill>
                  <a:schemeClr val="bg1"/>
                </a:solidFill>
                <a:latin typeface="+mj-lt"/>
              </a:defRPr>
            </a:lvl2pPr>
            <a:lvl3pPr marL="0" indent="0" algn="ctr">
              <a:buNone/>
              <a:defRPr sz="1100" b="1">
                <a:solidFill>
                  <a:schemeClr val="bg1"/>
                </a:solidFill>
                <a:latin typeface="+mj-lt"/>
              </a:defRPr>
            </a:lvl3pPr>
            <a:lvl4pPr algn="ctr">
              <a:defRPr sz="1100">
                <a:solidFill>
                  <a:schemeClr val="bg1"/>
                </a:solidFill>
              </a:defRPr>
            </a:lvl4pPr>
            <a:lvl5pPr algn="ctr">
              <a:defRPr b="1">
                <a:solidFill>
                  <a:schemeClr val="bg1"/>
                </a:solidFill>
                <a:latin typeface="+mj-lt"/>
              </a:defRPr>
            </a:lvl5pPr>
            <a:lvl6pPr marL="0" indent="0" algn="ctr">
              <a:buNone/>
              <a:defRPr b="1">
                <a:solidFill>
                  <a:schemeClr val="bg1"/>
                </a:solidFill>
                <a:latin typeface="+mj-lt"/>
              </a:defRPr>
            </a:lvl6pPr>
            <a:lvl7pPr marL="0" indent="0" algn="ctr">
              <a:buNone/>
              <a:defRPr b="1">
                <a:solidFill>
                  <a:schemeClr val="bg1"/>
                </a:solidFill>
                <a:latin typeface="+mj-lt"/>
              </a:defRPr>
            </a:lvl7pPr>
            <a:lvl8pPr algn="ctr">
              <a:defRPr b="1">
                <a:solidFill>
                  <a:schemeClr val="bg1"/>
                </a:solidFill>
              </a:defRPr>
            </a:lvl8pPr>
            <a:lvl9pPr algn="ctr">
              <a:defRPr sz="1100">
                <a:solidFill>
                  <a:schemeClr val="bg1"/>
                </a:solidFill>
              </a:defRPr>
            </a:lvl9pPr>
          </a:lstStyle>
          <a:p>
            <a:pPr lvl="0"/>
            <a:r>
              <a:rPr lang="de-DE" dirty="0"/>
              <a:t>Text</a:t>
            </a:r>
          </a:p>
          <a:p>
            <a:pPr lvl="1"/>
            <a:r>
              <a:rPr lang="de-DE" dirty="0"/>
              <a:t>Level 2</a:t>
            </a:r>
          </a:p>
        </p:txBody>
      </p:sp>
      <p:sp>
        <p:nvSpPr>
          <p:cNvPr id="75" name="Textplatzhalter 7">
            <a:extLst>
              <a:ext uri="{FF2B5EF4-FFF2-40B4-BE49-F238E27FC236}">
                <a16:creationId xmlns:a16="http://schemas.microsoft.com/office/drawing/2014/main" id="{8E4F97C1-C7F0-4BED-9DFA-53025CF6279E}"/>
              </a:ext>
            </a:extLst>
          </p:cNvPr>
          <p:cNvSpPr>
            <a:spLocks noGrp="1"/>
          </p:cNvSpPr>
          <p:nvPr>
            <p:ph type="body" sz="quarter" idx="52" hasCustomPrompt="1"/>
          </p:nvPr>
        </p:nvSpPr>
        <p:spPr>
          <a:xfrm>
            <a:off x="4970353" y="3626888"/>
            <a:ext cx="2114354" cy="540000"/>
          </a:xfrm>
        </p:spPr>
        <p:txBody>
          <a:bodyPr lIns="0" rIns="0"/>
          <a:lstStyle>
            <a:lvl1pPr algn="ctr">
              <a:spcBef>
                <a:spcPts val="0"/>
              </a:spcBef>
              <a:spcAft>
                <a:spcPts val="300"/>
              </a:spcAft>
              <a:defRPr sz="1100" b="0" cap="none" spc="0" normalizeH="0" baseline="0">
                <a:solidFill>
                  <a:schemeClr val="bg1">
                    <a:lumMod val="75000"/>
                  </a:schemeClr>
                </a:solidFill>
                <a:latin typeface="+mn-lt"/>
              </a:defRPr>
            </a:lvl1pPr>
            <a:lvl2pPr marL="0" indent="0" algn="ctr">
              <a:lnSpc>
                <a:spcPct val="100000"/>
              </a:lnSpc>
              <a:spcBef>
                <a:spcPts val="0"/>
              </a:spcBef>
              <a:spcAft>
                <a:spcPts val="300"/>
              </a:spcAft>
              <a:buNone/>
              <a:defRPr sz="1100" b="1" cap="none" spc="0" normalizeH="0" baseline="0">
                <a:solidFill>
                  <a:schemeClr val="bg1"/>
                </a:solidFill>
                <a:latin typeface="+mj-lt"/>
              </a:defRPr>
            </a:lvl2pPr>
            <a:lvl3pPr marL="0" indent="0" algn="ctr">
              <a:buNone/>
              <a:defRPr sz="1100" b="1">
                <a:solidFill>
                  <a:schemeClr val="bg1"/>
                </a:solidFill>
                <a:latin typeface="+mj-lt"/>
              </a:defRPr>
            </a:lvl3pPr>
            <a:lvl4pPr algn="ctr">
              <a:defRPr sz="1100">
                <a:solidFill>
                  <a:schemeClr val="bg1"/>
                </a:solidFill>
              </a:defRPr>
            </a:lvl4pPr>
            <a:lvl5pPr algn="ctr">
              <a:defRPr b="1">
                <a:solidFill>
                  <a:schemeClr val="bg1"/>
                </a:solidFill>
                <a:latin typeface="+mj-lt"/>
              </a:defRPr>
            </a:lvl5pPr>
            <a:lvl6pPr marL="0" indent="0" algn="ctr">
              <a:buNone/>
              <a:defRPr b="1">
                <a:solidFill>
                  <a:schemeClr val="bg1"/>
                </a:solidFill>
                <a:latin typeface="+mj-lt"/>
              </a:defRPr>
            </a:lvl6pPr>
            <a:lvl7pPr marL="0" indent="0" algn="ctr">
              <a:buNone/>
              <a:defRPr b="1">
                <a:solidFill>
                  <a:schemeClr val="bg1"/>
                </a:solidFill>
                <a:latin typeface="+mj-lt"/>
              </a:defRPr>
            </a:lvl7pPr>
            <a:lvl8pPr algn="ctr">
              <a:defRPr b="1">
                <a:solidFill>
                  <a:schemeClr val="bg1"/>
                </a:solidFill>
              </a:defRPr>
            </a:lvl8pPr>
            <a:lvl9pPr algn="ctr">
              <a:defRPr sz="1100">
                <a:solidFill>
                  <a:schemeClr val="bg1"/>
                </a:solidFill>
              </a:defRPr>
            </a:lvl9pPr>
          </a:lstStyle>
          <a:p>
            <a:pPr lvl="0"/>
            <a:r>
              <a:rPr lang="de-DE" dirty="0"/>
              <a:t>Text</a:t>
            </a:r>
          </a:p>
          <a:p>
            <a:pPr lvl="1"/>
            <a:r>
              <a:rPr lang="de-DE" dirty="0"/>
              <a:t>Level 2</a:t>
            </a:r>
          </a:p>
        </p:txBody>
      </p:sp>
      <p:sp>
        <p:nvSpPr>
          <p:cNvPr id="76" name="Textplatzhalter 7">
            <a:extLst>
              <a:ext uri="{FF2B5EF4-FFF2-40B4-BE49-F238E27FC236}">
                <a16:creationId xmlns:a16="http://schemas.microsoft.com/office/drawing/2014/main" id="{1F967F82-2828-4857-98C9-721337D2BF8A}"/>
              </a:ext>
            </a:extLst>
          </p:cNvPr>
          <p:cNvSpPr>
            <a:spLocks noGrp="1"/>
          </p:cNvSpPr>
          <p:nvPr>
            <p:ph type="body" sz="quarter" idx="53" hasCustomPrompt="1"/>
          </p:nvPr>
        </p:nvSpPr>
        <p:spPr>
          <a:xfrm>
            <a:off x="7247145" y="3626888"/>
            <a:ext cx="2114354" cy="540000"/>
          </a:xfrm>
        </p:spPr>
        <p:txBody>
          <a:bodyPr lIns="0" rIns="0"/>
          <a:lstStyle>
            <a:lvl1pPr algn="ctr">
              <a:spcBef>
                <a:spcPts val="0"/>
              </a:spcBef>
              <a:spcAft>
                <a:spcPts val="300"/>
              </a:spcAft>
              <a:defRPr sz="1100" b="0" cap="none" spc="0" normalizeH="0" baseline="0">
                <a:solidFill>
                  <a:schemeClr val="bg1">
                    <a:lumMod val="75000"/>
                  </a:schemeClr>
                </a:solidFill>
                <a:latin typeface="+mn-lt"/>
              </a:defRPr>
            </a:lvl1pPr>
            <a:lvl2pPr marL="0" indent="0" algn="ctr">
              <a:lnSpc>
                <a:spcPct val="100000"/>
              </a:lnSpc>
              <a:spcBef>
                <a:spcPts val="0"/>
              </a:spcBef>
              <a:spcAft>
                <a:spcPts val="300"/>
              </a:spcAft>
              <a:buNone/>
              <a:defRPr sz="1100" b="1" cap="none" spc="0" normalizeH="0" baseline="0">
                <a:solidFill>
                  <a:schemeClr val="bg1"/>
                </a:solidFill>
                <a:latin typeface="+mj-lt"/>
              </a:defRPr>
            </a:lvl2pPr>
            <a:lvl3pPr marL="0" indent="0" algn="ctr">
              <a:buNone/>
              <a:defRPr sz="1100" b="1">
                <a:solidFill>
                  <a:schemeClr val="bg1"/>
                </a:solidFill>
                <a:latin typeface="+mj-lt"/>
              </a:defRPr>
            </a:lvl3pPr>
            <a:lvl4pPr algn="ctr">
              <a:defRPr sz="1100">
                <a:solidFill>
                  <a:schemeClr val="bg1"/>
                </a:solidFill>
              </a:defRPr>
            </a:lvl4pPr>
            <a:lvl5pPr algn="ctr">
              <a:defRPr b="1">
                <a:solidFill>
                  <a:schemeClr val="bg1"/>
                </a:solidFill>
                <a:latin typeface="+mj-lt"/>
              </a:defRPr>
            </a:lvl5pPr>
            <a:lvl6pPr marL="0" indent="0" algn="ctr">
              <a:buNone/>
              <a:defRPr b="1">
                <a:solidFill>
                  <a:schemeClr val="bg1"/>
                </a:solidFill>
                <a:latin typeface="+mj-lt"/>
              </a:defRPr>
            </a:lvl6pPr>
            <a:lvl7pPr marL="0" indent="0" algn="ctr">
              <a:buNone/>
              <a:defRPr b="1">
                <a:solidFill>
                  <a:schemeClr val="bg1"/>
                </a:solidFill>
                <a:latin typeface="+mj-lt"/>
              </a:defRPr>
            </a:lvl7pPr>
            <a:lvl8pPr algn="ctr">
              <a:defRPr b="1">
                <a:solidFill>
                  <a:schemeClr val="bg1"/>
                </a:solidFill>
              </a:defRPr>
            </a:lvl8pPr>
            <a:lvl9pPr algn="ctr">
              <a:defRPr sz="1100">
                <a:solidFill>
                  <a:schemeClr val="bg1"/>
                </a:solidFill>
              </a:defRPr>
            </a:lvl9pPr>
          </a:lstStyle>
          <a:p>
            <a:pPr lvl="0"/>
            <a:r>
              <a:rPr lang="de-DE" dirty="0"/>
              <a:t>Text</a:t>
            </a:r>
          </a:p>
          <a:p>
            <a:pPr lvl="1"/>
            <a:r>
              <a:rPr lang="de-DE" dirty="0"/>
              <a:t>Level 2</a:t>
            </a:r>
          </a:p>
        </p:txBody>
      </p:sp>
      <p:sp>
        <p:nvSpPr>
          <p:cNvPr id="77" name="Textplatzhalter 7">
            <a:extLst>
              <a:ext uri="{FF2B5EF4-FFF2-40B4-BE49-F238E27FC236}">
                <a16:creationId xmlns:a16="http://schemas.microsoft.com/office/drawing/2014/main" id="{DA89525D-2ADC-482B-AFF0-D857B11C0370}"/>
              </a:ext>
            </a:extLst>
          </p:cNvPr>
          <p:cNvSpPr>
            <a:spLocks noGrp="1"/>
          </p:cNvSpPr>
          <p:nvPr>
            <p:ph type="body" sz="quarter" idx="54" hasCustomPrompt="1"/>
          </p:nvPr>
        </p:nvSpPr>
        <p:spPr>
          <a:xfrm>
            <a:off x="9659019" y="3626888"/>
            <a:ext cx="2114354" cy="540000"/>
          </a:xfrm>
        </p:spPr>
        <p:txBody>
          <a:bodyPr lIns="0" rIns="0"/>
          <a:lstStyle>
            <a:lvl1pPr algn="ctr">
              <a:spcBef>
                <a:spcPts val="0"/>
              </a:spcBef>
              <a:spcAft>
                <a:spcPts val="300"/>
              </a:spcAft>
              <a:defRPr sz="1100" b="0" cap="none" spc="0" normalizeH="0" baseline="0">
                <a:solidFill>
                  <a:schemeClr val="bg1">
                    <a:lumMod val="75000"/>
                  </a:schemeClr>
                </a:solidFill>
                <a:latin typeface="+mn-lt"/>
              </a:defRPr>
            </a:lvl1pPr>
            <a:lvl2pPr marL="0" indent="0" algn="ctr">
              <a:lnSpc>
                <a:spcPct val="100000"/>
              </a:lnSpc>
              <a:spcBef>
                <a:spcPts val="0"/>
              </a:spcBef>
              <a:spcAft>
                <a:spcPts val="300"/>
              </a:spcAft>
              <a:buNone/>
              <a:defRPr sz="1100" b="1" cap="none" spc="0" normalizeH="0" baseline="0">
                <a:solidFill>
                  <a:schemeClr val="bg1"/>
                </a:solidFill>
                <a:latin typeface="+mj-lt"/>
              </a:defRPr>
            </a:lvl2pPr>
            <a:lvl3pPr marL="0" indent="0" algn="ctr">
              <a:buNone/>
              <a:defRPr sz="1100" b="1">
                <a:solidFill>
                  <a:schemeClr val="bg1"/>
                </a:solidFill>
                <a:latin typeface="+mj-lt"/>
              </a:defRPr>
            </a:lvl3pPr>
            <a:lvl4pPr algn="ctr">
              <a:defRPr sz="1100">
                <a:solidFill>
                  <a:schemeClr val="bg1"/>
                </a:solidFill>
              </a:defRPr>
            </a:lvl4pPr>
            <a:lvl5pPr algn="ctr">
              <a:defRPr b="1">
                <a:solidFill>
                  <a:schemeClr val="bg1"/>
                </a:solidFill>
                <a:latin typeface="+mj-lt"/>
              </a:defRPr>
            </a:lvl5pPr>
            <a:lvl6pPr marL="0" indent="0" algn="ctr">
              <a:buNone/>
              <a:defRPr b="1">
                <a:solidFill>
                  <a:schemeClr val="bg1"/>
                </a:solidFill>
                <a:latin typeface="+mj-lt"/>
              </a:defRPr>
            </a:lvl6pPr>
            <a:lvl7pPr marL="0" indent="0" algn="ctr">
              <a:buNone/>
              <a:defRPr b="1">
                <a:solidFill>
                  <a:schemeClr val="bg1"/>
                </a:solidFill>
                <a:latin typeface="+mj-lt"/>
              </a:defRPr>
            </a:lvl7pPr>
            <a:lvl8pPr algn="ctr">
              <a:defRPr b="1">
                <a:solidFill>
                  <a:schemeClr val="bg1"/>
                </a:solidFill>
              </a:defRPr>
            </a:lvl8pPr>
            <a:lvl9pPr algn="ctr">
              <a:defRPr sz="1100">
                <a:solidFill>
                  <a:schemeClr val="bg1"/>
                </a:solidFill>
              </a:defRPr>
            </a:lvl9pPr>
          </a:lstStyle>
          <a:p>
            <a:pPr lvl="0"/>
            <a:r>
              <a:rPr lang="de-DE" dirty="0"/>
              <a:t>Text</a:t>
            </a:r>
          </a:p>
          <a:p>
            <a:pPr lvl="1"/>
            <a:r>
              <a:rPr lang="de-DE" dirty="0"/>
              <a:t>Level 2</a:t>
            </a:r>
          </a:p>
        </p:txBody>
      </p:sp>
      <p:sp>
        <p:nvSpPr>
          <p:cNvPr id="79" name="Textplatzhalter 7">
            <a:extLst>
              <a:ext uri="{FF2B5EF4-FFF2-40B4-BE49-F238E27FC236}">
                <a16:creationId xmlns:a16="http://schemas.microsoft.com/office/drawing/2014/main" id="{89252B16-9F16-4990-A630-3DBFF5FDB89D}"/>
              </a:ext>
            </a:extLst>
          </p:cNvPr>
          <p:cNvSpPr>
            <a:spLocks noGrp="1"/>
          </p:cNvSpPr>
          <p:nvPr>
            <p:ph type="body" sz="quarter" idx="55" hasCustomPrompt="1"/>
          </p:nvPr>
        </p:nvSpPr>
        <p:spPr>
          <a:xfrm>
            <a:off x="416769" y="5619866"/>
            <a:ext cx="2114354" cy="540000"/>
          </a:xfrm>
        </p:spPr>
        <p:txBody>
          <a:bodyPr lIns="0" rIns="0"/>
          <a:lstStyle>
            <a:lvl1pPr algn="ctr">
              <a:spcBef>
                <a:spcPts val="0"/>
              </a:spcBef>
              <a:spcAft>
                <a:spcPts val="300"/>
              </a:spcAft>
              <a:defRPr sz="1100" b="0" cap="none" spc="0" normalizeH="0" baseline="0">
                <a:solidFill>
                  <a:schemeClr val="bg1">
                    <a:lumMod val="75000"/>
                  </a:schemeClr>
                </a:solidFill>
                <a:latin typeface="+mn-lt"/>
              </a:defRPr>
            </a:lvl1pPr>
            <a:lvl2pPr marL="0" indent="0" algn="ctr">
              <a:lnSpc>
                <a:spcPct val="100000"/>
              </a:lnSpc>
              <a:spcBef>
                <a:spcPts val="0"/>
              </a:spcBef>
              <a:spcAft>
                <a:spcPts val="300"/>
              </a:spcAft>
              <a:buNone/>
              <a:defRPr sz="1100" b="1" cap="none" spc="0" normalizeH="0" baseline="0">
                <a:solidFill>
                  <a:schemeClr val="bg1"/>
                </a:solidFill>
                <a:latin typeface="+mj-lt"/>
              </a:defRPr>
            </a:lvl2pPr>
            <a:lvl3pPr marL="0" indent="0" algn="ctr">
              <a:buNone/>
              <a:defRPr sz="1100" b="1">
                <a:solidFill>
                  <a:schemeClr val="bg1"/>
                </a:solidFill>
                <a:latin typeface="+mj-lt"/>
              </a:defRPr>
            </a:lvl3pPr>
            <a:lvl4pPr algn="ctr">
              <a:defRPr sz="1100">
                <a:solidFill>
                  <a:schemeClr val="bg1"/>
                </a:solidFill>
              </a:defRPr>
            </a:lvl4pPr>
            <a:lvl5pPr algn="ctr">
              <a:defRPr b="1">
                <a:solidFill>
                  <a:schemeClr val="bg1"/>
                </a:solidFill>
                <a:latin typeface="+mj-lt"/>
              </a:defRPr>
            </a:lvl5pPr>
            <a:lvl6pPr marL="0" indent="0" algn="ctr">
              <a:buNone/>
              <a:defRPr b="1">
                <a:solidFill>
                  <a:schemeClr val="bg1"/>
                </a:solidFill>
                <a:latin typeface="+mj-lt"/>
              </a:defRPr>
            </a:lvl6pPr>
            <a:lvl7pPr marL="0" indent="0" algn="ctr">
              <a:buNone/>
              <a:defRPr b="1">
                <a:solidFill>
                  <a:schemeClr val="bg1"/>
                </a:solidFill>
                <a:latin typeface="+mj-lt"/>
              </a:defRPr>
            </a:lvl7pPr>
            <a:lvl8pPr algn="ctr">
              <a:defRPr b="1">
                <a:solidFill>
                  <a:schemeClr val="bg1"/>
                </a:solidFill>
              </a:defRPr>
            </a:lvl8pPr>
            <a:lvl9pPr algn="ctr">
              <a:defRPr sz="1100">
                <a:solidFill>
                  <a:schemeClr val="bg1"/>
                </a:solidFill>
              </a:defRPr>
            </a:lvl9pPr>
          </a:lstStyle>
          <a:p>
            <a:pPr lvl="0"/>
            <a:r>
              <a:rPr lang="de-DE" dirty="0"/>
              <a:t>Text</a:t>
            </a:r>
          </a:p>
          <a:p>
            <a:pPr lvl="1"/>
            <a:r>
              <a:rPr lang="de-DE" dirty="0"/>
              <a:t>Level 2</a:t>
            </a:r>
          </a:p>
        </p:txBody>
      </p:sp>
      <p:sp>
        <p:nvSpPr>
          <p:cNvPr id="80" name="Textplatzhalter 7">
            <a:extLst>
              <a:ext uri="{FF2B5EF4-FFF2-40B4-BE49-F238E27FC236}">
                <a16:creationId xmlns:a16="http://schemas.microsoft.com/office/drawing/2014/main" id="{F2B7E2D3-9BBB-41CD-81A4-743195B4EE3D}"/>
              </a:ext>
            </a:extLst>
          </p:cNvPr>
          <p:cNvSpPr>
            <a:spLocks noGrp="1"/>
          </p:cNvSpPr>
          <p:nvPr>
            <p:ph type="body" sz="quarter" idx="56" hasCustomPrompt="1"/>
          </p:nvPr>
        </p:nvSpPr>
        <p:spPr>
          <a:xfrm>
            <a:off x="2693561" y="5619866"/>
            <a:ext cx="2114354" cy="540000"/>
          </a:xfrm>
        </p:spPr>
        <p:txBody>
          <a:bodyPr lIns="0" rIns="0"/>
          <a:lstStyle>
            <a:lvl1pPr algn="ctr">
              <a:spcBef>
                <a:spcPts val="0"/>
              </a:spcBef>
              <a:spcAft>
                <a:spcPts val="300"/>
              </a:spcAft>
              <a:defRPr sz="1100" b="0" cap="none" spc="0" normalizeH="0" baseline="0">
                <a:solidFill>
                  <a:schemeClr val="bg1">
                    <a:lumMod val="75000"/>
                  </a:schemeClr>
                </a:solidFill>
                <a:latin typeface="+mn-lt"/>
              </a:defRPr>
            </a:lvl1pPr>
            <a:lvl2pPr marL="0" indent="0" algn="ctr">
              <a:lnSpc>
                <a:spcPct val="100000"/>
              </a:lnSpc>
              <a:spcBef>
                <a:spcPts val="0"/>
              </a:spcBef>
              <a:spcAft>
                <a:spcPts val="300"/>
              </a:spcAft>
              <a:buNone/>
              <a:defRPr sz="1100" b="1" cap="none" spc="0" normalizeH="0" baseline="0">
                <a:solidFill>
                  <a:schemeClr val="bg1"/>
                </a:solidFill>
                <a:latin typeface="+mj-lt"/>
              </a:defRPr>
            </a:lvl2pPr>
            <a:lvl3pPr marL="0" indent="0" algn="ctr">
              <a:buNone/>
              <a:defRPr sz="1100" b="1">
                <a:solidFill>
                  <a:schemeClr val="bg1"/>
                </a:solidFill>
                <a:latin typeface="+mj-lt"/>
              </a:defRPr>
            </a:lvl3pPr>
            <a:lvl4pPr algn="ctr">
              <a:defRPr sz="1100">
                <a:solidFill>
                  <a:schemeClr val="bg1"/>
                </a:solidFill>
              </a:defRPr>
            </a:lvl4pPr>
            <a:lvl5pPr algn="ctr">
              <a:defRPr b="1">
                <a:solidFill>
                  <a:schemeClr val="bg1"/>
                </a:solidFill>
                <a:latin typeface="+mj-lt"/>
              </a:defRPr>
            </a:lvl5pPr>
            <a:lvl6pPr marL="0" indent="0" algn="ctr">
              <a:buNone/>
              <a:defRPr b="1">
                <a:solidFill>
                  <a:schemeClr val="bg1"/>
                </a:solidFill>
                <a:latin typeface="+mj-lt"/>
              </a:defRPr>
            </a:lvl6pPr>
            <a:lvl7pPr marL="0" indent="0" algn="ctr">
              <a:buNone/>
              <a:defRPr b="1">
                <a:solidFill>
                  <a:schemeClr val="bg1"/>
                </a:solidFill>
                <a:latin typeface="+mj-lt"/>
              </a:defRPr>
            </a:lvl7pPr>
            <a:lvl8pPr algn="ctr">
              <a:defRPr b="1">
                <a:solidFill>
                  <a:schemeClr val="bg1"/>
                </a:solidFill>
              </a:defRPr>
            </a:lvl8pPr>
            <a:lvl9pPr algn="ctr">
              <a:defRPr sz="1100">
                <a:solidFill>
                  <a:schemeClr val="bg1"/>
                </a:solidFill>
              </a:defRPr>
            </a:lvl9pPr>
          </a:lstStyle>
          <a:p>
            <a:pPr lvl="0"/>
            <a:r>
              <a:rPr lang="de-DE" dirty="0"/>
              <a:t>Text</a:t>
            </a:r>
          </a:p>
          <a:p>
            <a:pPr lvl="1"/>
            <a:r>
              <a:rPr lang="de-DE" dirty="0"/>
              <a:t>Level 2</a:t>
            </a:r>
          </a:p>
        </p:txBody>
      </p:sp>
      <p:sp>
        <p:nvSpPr>
          <p:cNvPr id="81" name="Textplatzhalter 7">
            <a:extLst>
              <a:ext uri="{FF2B5EF4-FFF2-40B4-BE49-F238E27FC236}">
                <a16:creationId xmlns:a16="http://schemas.microsoft.com/office/drawing/2014/main" id="{CC5DB48F-447C-4092-8D4E-2A06D04FE8F1}"/>
              </a:ext>
            </a:extLst>
          </p:cNvPr>
          <p:cNvSpPr>
            <a:spLocks noGrp="1"/>
          </p:cNvSpPr>
          <p:nvPr>
            <p:ph type="body" sz="quarter" idx="57" hasCustomPrompt="1"/>
          </p:nvPr>
        </p:nvSpPr>
        <p:spPr>
          <a:xfrm>
            <a:off x="4970353" y="5619866"/>
            <a:ext cx="2114354" cy="540000"/>
          </a:xfrm>
        </p:spPr>
        <p:txBody>
          <a:bodyPr lIns="0" rIns="0"/>
          <a:lstStyle>
            <a:lvl1pPr algn="ctr">
              <a:spcBef>
                <a:spcPts val="0"/>
              </a:spcBef>
              <a:spcAft>
                <a:spcPts val="300"/>
              </a:spcAft>
              <a:defRPr sz="1100" b="0" cap="none" spc="0" normalizeH="0" baseline="0">
                <a:solidFill>
                  <a:schemeClr val="bg1">
                    <a:lumMod val="75000"/>
                  </a:schemeClr>
                </a:solidFill>
                <a:latin typeface="+mn-lt"/>
              </a:defRPr>
            </a:lvl1pPr>
            <a:lvl2pPr marL="0" indent="0" algn="ctr">
              <a:lnSpc>
                <a:spcPct val="100000"/>
              </a:lnSpc>
              <a:spcBef>
                <a:spcPts val="0"/>
              </a:spcBef>
              <a:spcAft>
                <a:spcPts val="300"/>
              </a:spcAft>
              <a:buNone/>
              <a:defRPr sz="1100" b="1" cap="none" spc="0" normalizeH="0" baseline="0">
                <a:solidFill>
                  <a:schemeClr val="bg1"/>
                </a:solidFill>
                <a:latin typeface="+mj-lt"/>
              </a:defRPr>
            </a:lvl2pPr>
            <a:lvl3pPr marL="0" indent="0" algn="ctr">
              <a:buNone/>
              <a:defRPr sz="1100" b="1">
                <a:solidFill>
                  <a:schemeClr val="bg1"/>
                </a:solidFill>
                <a:latin typeface="+mj-lt"/>
              </a:defRPr>
            </a:lvl3pPr>
            <a:lvl4pPr algn="ctr">
              <a:defRPr sz="1100">
                <a:solidFill>
                  <a:schemeClr val="bg1"/>
                </a:solidFill>
              </a:defRPr>
            </a:lvl4pPr>
            <a:lvl5pPr algn="ctr">
              <a:defRPr b="1">
                <a:solidFill>
                  <a:schemeClr val="bg1"/>
                </a:solidFill>
                <a:latin typeface="+mj-lt"/>
              </a:defRPr>
            </a:lvl5pPr>
            <a:lvl6pPr marL="0" indent="0" algn="ctr">
              <a:buNone/>
              <a:defRPr b="1">
                <a:solidFill>
                  <a:schemeClr val="bg1"/>
                </a:solidFill>
                <a:latin typeface="+mj-lt"/>
              </a:defRPr>
            </a:lvl6pPr>
            <a:lvl7pPr marL="0" indent="0" algn="ctr">
              <a:buNone/>
              <a:defRPr b="1">
                <a:solidFill>
                  <a:schemeClr val="bg1"/>
                </a:solidFill>
                <a:latin typeface="+mj-lt"/>
              </a:defRPr>
            </a:lvl7pPr>
            <a:lvl8pPr algn="ctr">
              <a:defRPr b="1">
                <a:solidFill>
                  <a:schemeClr val="bg1"/>
                </a:solidFill>
              </a:defRPr>
            </a:lvl8pPr>
            <a:lvl9pPr algn="ctr">
              <a:defRPr sz="1100">
                <a:solidFill>
                  <a:schemeClr val="bg1"/>
                </a:solidFill>
              </a:defRPr>
            </a:lvl9pPr>
          </a:lstStyle>
          <a:p>
            <a:pPr lvl="0"/>
            <a:r>
              <a:rPr lang="de-DE" dirty="0"/>
              <a:t>Text</a:t>
            </a:r>
          </a:p>
          <a:p>
            <a:pPr lvl="1"/>
            <a:r>
              <a:rPr lang="de-DE" dirty="0"/>
              <a:t>Level 2</a:t>
            </a:r>
          </a:p>
        </p:txBody>
      </p:sp>
      <p:sp>
        <p:nvSpPr>
          <p:cNvPr id="82" name="Textplatzhalter 7">
            <a:extLst>
              <a:ext uri="{FF2B5EF4-FFF2-40B4-BE49-F238E27FC236}">
                <a16:creationId xmlns:a16="http://schemas.microsoft.com/office/drawing/2014/main" id="{7356E29F-D6DE-429E-BA3A-BC94087A2199}"/>
              </a:ext>
            </a:extLst>
          </p:cNvPr>
          <p:cNvSpPr>
            <a:spLocks noGrp="1"/>
          </p:cNvSpPr>
          <p:nvPr>
            <p:ph type="body" sz="quarter" idx="58" hasCustomPrompt="1"/>
          </p:nvPr>
        </p:nvSpPr>
        <p:spPr>
          <a:xfrm>
            <a:off x="7247145" y="5619866"/>
            <a:ext cx="2114354" cy="540000"/>
          </a:xfrm>
        </p:spPr>
        <p:txBody>
          <a:bodyPr lIns="0" rIns="0"/>
          <a:lstStyle>
            <a:lvl1pPr algn="ctr">
              <a:spcBef>
                <a:spcPts val="0"/>
              </a:spcBef>
              <a:spcAft>
                <a:spcPts val="300"/>
              </a:spcAft>
              <a:defRPr sz="1100" b="0" cap="none" spc="0" normalizeH="0" baseline="0">
                <a:solidFill>
                  <a:schemeClr val="bg1">
                    <a:lumMod val="75000"/>
                  </a:schemeClr>
                </a:solidFill>
                <a:latin typeface="+mn-lt"/>
              </a:defRPr>
            </a:lvl1pPr>
            <a:lvl2pPr marL="0" indent="0" algn="ctr">
              <a:lnSpc>
                <a:spcPct val="100000"/>
              </a:lnSpc>
              <a:spcBef>
                <a:spcPts val="0"/>
              </a:spcBef>
              <a:spcAft>
                <a:spcPts val="300"/>
              </a:spcAft>
              <a:buNone/>
              <a:defRPr sz="1100" b="1" cap="none" spc="0" normalizeH="0" baseline="0">
                <a:solidFill>
                  <a:schemeClr val="bg1"/>
                </a:solidFill>
                <a:latin typeface="+mj-lt"/>
              </a:defRPr>
            </a:lvl2pPr>
            <a:lvl3pPr marL="0" indent="0" algn="ctr">
              <a:buNone/>
              <a:defRPr sz="1100" b="1">
                <a:solidFill>
                  <a:schemeClr val="bg1"/>
                </a:solidFill>
                <a:latin typeface="+mj-lt"/>
              </a:defRPr>
            </a:lvl3pPr>
            <a:lvl4pPr algn="ctr">
              <a:defRPr sz="1100">
                <a:solidFill>
                  <a:schemeClr val="bg1"/>
                </a:solidFill>
              </a:defRPr>
            </a:lvl4pPr>
            <a:lvl5pPr algn="ctr">
              <a:defRPr b="1">
                <a:solidFill>
                  <a:schemeClr val="bg1"/>
                </a:solidFill>
                <a:latin typeface="+mj-lt"/>
              </a:defRPr>
            </a:lvl5pPr>
            <a:lvl6pPr marL="0" indent="0" algn="ctr">
              <a:buNone/>
              <a:defRPr b="1">
                <a:solidFill>
                  <a:schemeClr val="bg1"/>
                </a:solidFill>
                <a:latin typeface="+mj-lt"/>
              </a:defRPr>
            </a:lvl6pPr>
            <a:lvl7pPr marL="0" indent="0" algn="ctr">
              <a:buNone/>
              <a:defRPr b="1">
                <a:solidFill>
                  <a:schemeClr val="bg1"/>
                </a:solidFill>
                <a:latin typeface="+mj-lt"/>
              </a:defRPr>
            </a:lvl7pPr>
            <a:lvl8pPr algn="ctr">
              <a:defRPr b="1">
                <a:solidFill>
                  <a:schemeClr val="bg1"/>
                </a:solidFill>
              </a:defRPr>
            </a:lvl8pPr>
            <a:lvl9pPr algn="ctr">
              <a:defRPr sz="1100">
                <a:solidFill>
                  <a:schemeClr val="bg1"/>
                </a:solidFill>
              </a:defRPr>
            </a:lvl9pPr>
          </a:lstStyle>
          <a:p>
            <a:pPr lvl="0"/>
            <a:r>
              <a:rPr lang="de-DE" dirty="0"/>
              <a:t>Text</a:t>
            </a:r>
          </a:p>
          <a:p>
            <a:pPr lvl="1"/>
            <a:r>
              <a:rPr lang="de-DE" dirty="0"/>
              <a:t>Level 2</a:t>
            </a:r>
          </a:p>
        </p:txBody>
      </p:sp>
      <p:sp>
        <p:nvSpPr>
          <p:cNvPr id="86" name="Textplatzhalter 7">
            <a:extLst>
              <a:ext uri="{FF2B5EF4-FFF2-40B4-BE49-F238E27FC236}">
                <a16:creationId xmlns:a16="http://schemas.microsoft.com/office/drawing/2014/main" id="{7C20634B-D11C-4903-804B-7BBF83D30886}"/>
              </a:ext>
            </a:extLst>
          </p:cNvPr>
          <p:cNvSpPr>
            <a:spLocks noGrp="1"/>
          </p:cNvSpPr>
          <p:nvPr>
            <p:ph type="body" sz="quarter" idx="59" hasCustomPrompt="1"/>
          </p:nvPr>
        </p:nvSpPr>
        <p:spPr>
          <a:xfrm>
            <a:off x="9659019" y="5619866"/>
            <a:ext cx="2114354" cy="540000"/>
          </a:xfrm>
        </p:spPr>
        <p:txBody>
          <a:bodyPr lIns="0" rIns="0"/>
          <a:lstStyle>
            <a:lvl1pPr algn="ctr">
              <a:spcBef>
                <a:spcPts val="0"/>
              </a:spcBef>
              <a:spcAft>
                <a:spcPts val="300"/>
              </a:spcAft>
              <a:defRPr sz="1100" b="0" cap="none" spc="0" normalizeH="0" baseline="0">
                <a:solidFill>
                  <a:schemeClr val="bg1">
                    <a:lumMod val="75000"/>
                  </a:schemeClr>
                </a:solidFill>
                <a:latin typeface="+mn-lt"/>
              </a:defRPr>
            </a:lvl1pPr>
            <a:lvl2pPr marL="0" indent="0" algn="ctr">
              <a:lnSpc>
                <a:spcPct val="100000"/>
              </a:lnSpc>
              <a:spcBef>
                <a:spcPts val="0"/>
              </a:spcBef>
              <a:spcAft>
                <a:spcPts val="300"/>
              </a:spcAft>
              <a:buNone/>
              <a:defRPr sz="1100" b="1" cap="none" spc="0" normalizeH="0" baseline="0">
                <a:solidFill>
                  <a:schemeClr val="bg1"/>
                </a:solidFill>
                <a:latin typeface="+mj-lt"/>
              </a:defRPr>
            </a:lvl2pPr>
            <a:lvl3pPr marL="0" indent="0" algn="ctr">
              <a:buNone/>
              <a:defRPr sz="1100" b="1">
                <a:solidFill>
                  <a:schemeClr val="bg1"/>
                </a:solidFill>
                <a:latin typeface="+mj-lt"/>
              </a:defRPr>
            </a:lvl3pPr>
            <a:lvl4pPr algn="ctr">
              <a:defRPr sz="1100">
                <a:solidFill>
                  <a:schemeClr val="bg1"/>
                </a:solidFill>
              </a:defRPr>
            </a:lvl4pPr>
            <a:lvl5pPr algn="ctr">
              <a:defRPr b="1">
                <a:solidFill>
                  <a:schemeClr val="bg1"/>
                </a:solidFill>
                <a:latin typeface="+mj-lt"/>
              </a:defRPr>
            </a:lvl5pPr>
            <a:lvl6pPr marL="0" indent="0" algn="ctr">
              <a:buNone/>
              <a:defRPr b="1">
                <a:solidFill>
                  <a:schemeClr val="bg1"/>
                </a:solidFill>
                <a:latin typeface="+mj-lt"/>
              </a:defRPr>
            </a:lvl6pPr>
            <a:lvl7pPr marL="0" indent="0" algn="ctr">
              <a:buNone/>
              <a:defRPr b="1">
                <a:solidFill>
                  <a:schemeClr val="bg1"/>
                </a:solidFill>
                <a:latin typeface="+mj-lt"/>
              </a:defRPr>
            </a:lvl7pPr>
            <a:lvl8pPr algn="ctr">
              <a:defRPr b="1">
                <a:solidFill>
                  <a:schemeClr val="bg1"/>
                </a:solidFill>
              </a:defRPr>
            </a:lvl8pPr>
            <a:lvl9pPr algn="ctr">
              <a:defRPr sz="1100">
                <a:solidFill>
                  <a:schemeClr val="bg1"/>
                </a:solidFill>
              </a:defRPr>
            </a:lvl9pPr>
          </a:lstStyle>
          <a:p>
            <a:pPr lvl="0"/>
            <a:r>
              <a:rPr lang="de-DE" dirty="0"/>
              <a:t>Text</a:t>
            </a:r>
          </a:p>
          <a:p>
            <a:pPr lvl="1"/>
            <a:r>
              <a:rPr lang="de-DE" dirty="0"/>
              <a:t>Level 2</a:t>
            </a:r>
          </a:p>
        </p:txBody>
      </p:sp>
      <p:sp>
        <p:nvSpPr>
          <p:cNvPr id="100" name="Textplatzhalter 7">
            <a:extLst>
              <a:ext uri="{FF2B5EF4-FFF2-40B4-BE49-F238E27FC236}">
                <a16:creationId xmlns:a16="http://schemas.microsoft.com/office/drawing/2014/main" id="{F472CFC8-5761-42AF-9C67-C7F3EE856B82}"/>
              </a:ext>
            </a:extLst>
          </p:cNvPr>
          <p:cNvSpPr>
            <a:spLocks noGrp="1"/>
          </p:cNvSpPr>
          <p:nvPr>
            <p:ph type="body" sz="quarter" idx="60" hasCustomPrompt="1"/>
          </p:nvPr>
        </p:nvSpPr>
        <p:spPr>
          <a:xfrm>
            <a:off x="3819171" y="1229129"/>
            <a:ext cx="2354298" cy="1102546"/>
          </a:xfrm>
        </p:spPr>
        <p:txBody>
          <a:bodyPr lIns="0" rIns="180000"/>
          <a:lstStyle>
            <a:lvl1pPr algn="l">
              <a:spcBef>
                <a:spcPts val="400"/>
              </a:spcBef>
              <a:spcAft>
                <a:spcPts val="400"/>
              </a:spcAft>
              <a:defRPr sz="1400" b="0">
                <a:solidFill>
                  <a:schemeClr val="bg1"/>
                </a:solidFill>
                <a:latin typeface="+mn-lt"/>
              </a:defRPr>
            </a:lvl1pPr>
            <a:lvl2pPr marL="0" indent="0" algn="l">
              <a:spcBef>
                <a:spcPts val="400"/>
              </a:spcBef>
              <a:spcAft>
                <a:spcPts val="400"/>
              </a:spcAft>
              <a:buNone/>
              <a:defRPr sz="1400" b="1" cap="all" spc="200" baseline="0">
                <a:solidFill>
                  <a:schemeClr val="accent1"/>
                </a:solidFill>
                <a:latin typeface="+mj-lt"/>
              </a:defRPr>
            </a:lvl2pPr>
            <a:lvl3pPr marL="0" indent="0">
              <a:buNone/>
              <a:defRPr>
                <a:solidFill>
                  <a:schemeClr val="bg1"/>
                </a:solidFill>
              </a:defRPr>
            </a:lvl3pPr>
            <a:lvl4pPr>
              <a:defRPr>
                <a:solidFill>
                  <a:schemeClr val="bg1"/>
                </a:solidFill>
              </a:defRPr>
            </a:lvl4pPr>
            <a:lvl5pPr>
              <a:defRPr>
                <a:solidFill>
                  <a:schemeClr val="bg1"/>
                </a:solidFill>
              </a:defRPr>
            </a:lvl5pPr>
            <a:lvl6pPr marL="0" indent="0">
              <a:buNone/>
              <a:defRPr>
                <a:solidFill>
                  <a:schemeClr val="bg1"/>
                </a:solidFill>
              </a:defRPr>
            </a:lvl6pPr>
            <a:lvl7pPr marL="0" indent="0">
              <a:buNone/>
              <a:defRPr>
                <a:solidFill>
                  <a:schemeClr val="bg1"/>
                </a:solidFill>
              </a:defRPr>
            </a:lvl7pPr>
            <a:lvl8pPr>
              <a:defRPr>
                <a:solidFill>
                  <a:schemeClr val="bg1"/>
                </a:solidFill>
              </a:defRPr>
            </a:lvl8pPr>
            <a:lvl9pPr>
              <a:defRPr>
                <a:solidFill>
                  <a:schemeClr val="bg1"/>
                </a:solidFill>
              </a:defRPr>
            </a:lvl9pPr>
          </a:lstStyle>
          <a:p>
            <a:pPr lvl="0"/>
            <a:r>
              <a:rPr lang="de-DE" dirty="0"/>
              <a:t>Insert </a:t>
            </a:r>
            <a:r>
              <a:rPr lang="de-DE" dirty="0" err="1"/>
              <a:t>quote</a:t>
            </a:r>
            <a:endParaRPr lang="de-DE" dirty="0"/>
          </a:p>
          <a:p>
            <a:pPr lvl="1"/>
            <a:r>
              <a:rPr lang="de-DE" dirty="0"/>
              <a:t>Level 2</a:t>
            </a:r>
          </a:p>
        </p:txBody>
      </p:sp>
      <p:sp>
        <p:nvSpPr>
          <p:cNvPr id="115" name="Textplatzhalter 7">
            <a:extLst>
              <a:ext uri="{FF2B5EF4-FFF2-40B4-BE49-F238E27FC236}">
                <a16:creationId xmlns:a16="http://schemas.microsoft.com/office/drawing/2014/main" id="{00F652EB-55EA-4D78-9D28-3A103D5843EC}"/>
              </a:ext>
            </a:extLst>
          </p:cNvPr>
          <p:cNvSpPr>
            <a:spLocks noGrp="1"/>
          </p:cNvSpPr>
          <p:nvPr>
            <p:ph type="body" sz="quarter" idx="61" hasCustomPrompt="1"/>
          </p:nvPr>
        </p:nvSpPr>
        <p:spPr>
          <a:xfrm>
            <a:off x="6657240" y="1229129"/>
            <a:ext cx="2354298" cy="1102546"/>
          </a:xfrm>
        </p:spPr>
        <p:txBody>
          <a:bodyPr lIns="0" rIns="180000"/>
          <a:lstStyle>
            <a:lvl1pPr algn="l">
              <a:spcBef>
                <a:spcPts val="400"/>
              </a:spcBef>
              <a:spcAft>
                <a:spcPts val="400"/>
              </a:spcAft>
              <a:defRPr sz="1400" b="0">
                <a:solidFill>
                  <a:schemeClr val="bg1"/>
                </a:solidFill>
                <a:latin typeface="+mn-lt"/>
              </a:defRPr>
            </a:lvl1pPr>
            <a:lvl2pPr marL="0" indent="0" algn="l">
              <a:spcBef>
                <a:spcPts val="400"/>
              </a:spcBef>
              <a:spcAft>
                <a:spcPts val="400"/>
              </a:spcAft>
              <a:buNone/>
              <a:defRPr sz="1400" b="1" cap="all" spc="200" baseline="0">
                <a:solidFill>
                  <a:schemeClr val="accent1"/>
                </a:solidFill>
                <a:latin typeface="+mj-lt"/>
              </a:defRPr>
            </a:lvl2pPr>
            <a:lvl3pPr marL="0" indent="0">
              <a:buNone/>
              <a:defRPr>
                <a:solidFill>
                  <a:schemeClr val="bg1"/>
                </a:solidFill>
              </a:defRPr>
            </a:lvl3pPr>
            <a:lvl4pPr>
              <a:defRPr>
                <a:solidFill>
                  <a:schemeClr val="bg1"/>
                </a:solidFill>
              </a:defRPr>
            </a:lvl4pPr>
            <a:lvl5pPr>
              <a:defRPr>
                <a:solidFill>
                  <a:schemeClr val="bg1"/>
                </a:solidFill>
              </a:defRPr>
            </a:lvl5pPr>
            <a:lvl6pPr marL="0" indent="0">
              <a:buNone/>
              <a:defRPr>
                <a:solidFill>
                  <a:schemeClr val="bg1"/>
                </a:solidFill>
              </a:defRPr>
            </a:lvl6pPr>
            <a:lvl7pPr marL="0" indent="0">
              <a:buNone/>
              <a:defRPr>
                <a:solidFill>
                  <a:schemeClr val="bg1"/>
                </a:solidFill>
              </a:defRPr>
            </a:lvl7pPr>
            <a:lvl8pPr>
              <a:defRPr>
                <a:solidFill>
                  <a:schemeClr val="bg1"/>
                </a:solidFill>
              </a:defRPr>
            </a:lvl8pPr>
            <a:lvl9pPr>
              <a:defRPr>
                <a:solidFill>
                  <a:schemeClr val="bg1"/>
                </a:solidFill>
              </a:defRPr>
            </a:lvl9pPr>
          </a:lstStyle>
          <a:p>
            <a:pPr lvl="0"/>
            <a:r>
              <a:rPr lang="de-DE" dirty="0"/>
              <a:t>Insert </a:t>
            </a:r>
            <a:r>
              <a:rPr lang="de-DE" dirty="0" err="1"/>
              <a:t>quote</a:t>
            </a:r>
            <a:endParaRPr lang="de-DE" dirty="0"/>
          </a:p>
          <a:p>
            <a:pPr lvl="1"/>
            <a:r>
              <a:rPr lang="de-DE" dirty="0"/>
              <a:t>Level 2</a:t>
            </a:r>
          </a:p>
        </p:txBody>
      </p:sp>
      <p:sp>
        <p:nvSpPr>
          <p:cNvPr id="116" name="Textplatzhalter 7">
            <a:extLst>
              <a:ext uri="{FF2B5EF4-FFF2-40B4-BE49-F238E27FC236}">
                <a16:creationId xmlns:a16="http://schemas.microsoft.com/office/drawing/2014/main" id="{84F9F83D-720E-45EE-A2A7-10D472D0DF74}"/>
              </a:ext>
            </a:extLst>
          </p:cNvPr>
          <p:cNvSpPr>
            <a:spLocks noGrp="1"/>
          </p:cNvSpPr>
          <p:nvPr>
            <p:ph type="body" sz="quarter" idx="62" hasCustomPrompt="1"/>
          </p:nvPr>
        </p:nvSpPr>
        <p:spPr>
          <a:xfrm>
            <a:off x="9471234" y="1229129"/>
            <a:ext cx="2354298" cy="1102546"/>
          </a:xfrm>
        </p:spPr>
        <p:txBody>
          <a:bodyPr lIns="0" rIns="180000"/>
          <a:lstStyle>
            <a:lvl1pPr algn="l">
              <a:spcBef>
                <a:spcPts val="400"/>
              </a:spcBef>
              <a:spcAft>
                <a:spcPts val="400"/>
              </a:spcAft>
              <a:defRPr sz="1400" b="0">
                <a:solidFill>
                  <a:schemeClr val="bg1"/>
                </a:solidFill>
                <a:latin typeface="+mn-lt"/>
              </a:defRPr>
            </a:lvl1pPr>
            <a:lvl2pPr marL="0" indent="0" algn="l">
              <a:spcBef>
                <a:spcPts val="400"/>
              </a:spcBef>
              <a:spcAft>
                <a:spcPts val="400"/>
              </a:spcAft>
              <a:buNone/>
              <a:defRPr sz="1400" b="1" cap="all" spc="200" baseline="0">
                <a:solidFill>
                  <a:schemeClr val="accent1"/>
                </a:solidFill>
                <a:latin typeface="+mj-lt"/>
              </a:defRPr>
            </a:lvl2pPr>
            <a:lvl3pPr marL="0" indent="0">
              <a:buNone/>
              <a:defRPr>
                <a:solidFill>
                  <a:schemeClr val="bg1"/>
                </a:solidFill>
              </a:defRPr>
            </a:lvl3pPr>
            <a:lvl4pPr>
              <a:defRPr>
                <a:solidFill>
                  <a:schemeClr val="bg1"/>
                </a:solidFill>
              </a:defRPr>
            </a:lvl4pPr>
            <a:lvl5pPr>
              <a:defRPr>
                <a:solidFill>
                  <a:schemeClr val="bg1"/>
                </a:solidFill>
              </a:defRPr>
            </a:lvl5pPr>
            <a:lvl6pPr marL="0" indent="0">
              <a:buNone/>
              <a:defRPr>
                <a:solidFill>
                  <a:schemeClr val="bg1"/>
                </a:solidFill>
              </a:defRPr>
            </a:lvl6pPr>
            <a:lvl7pPr marL="0" indent="0">
              <a:buNone/>
              <a:defRPr>
                <a:solidFill>
                  <a:schemeClr val="bg1"/>
                </a:solidFill>
              </a:defRPr>
            </a:lvl7pPr>
            <a:lvl8pPr>
              <a:defRPr>
                <a:solidFill>
                  <a:schemeClr val="bg1"/>
                </a:solidFill>
              </a:defRPr>
            </a:lvl8pPr>
            <a:lvl9pPr>
              <a:defRPr>
                <a:solidFill>
                  <a:schemeClr val="bg1"/>
                </a:solidFill>
              </a:defRPr>
            </a:lvl9pPr>
          </a:lstStyle>
          <a:p>
            <a:pPr lvl="0"/>
            <a:r>
              <a:rPr lang="de-DE" dirty="0"/>
              <a:t>Insert </a:t>
            </a:r>
            <a:r>
              <a:rPr lang="de-DE" dirty="0" err="1"/>
              <a:t>quote</a:t>
            </a:r>
            <a:endParaRPr lang="de-DE" dirty="0"/>
          </a:p>
          <a:p>
            <a:pPr lvl="1"/>
            <a:r>
              <a:rPr lang="de-DE" dirty="0"/>
              <a:t>Level 2</a:t>
            </a:r>
          </a:p>
        </p:txBody>
      </p:sp>
    </p:spTree>
    <p:extLst>
      <p:ext uri="{BB962C8B-B14F-4D97-AF65-F5344CB8AC3E}">
        <p14:creationId xmlns:p14="http://schemas.microsoft.com/office/powerpoint/2010/main" val="3498511600"/>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ation 1">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2EF59-07B8-C94C-A909-5630EA3C35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89" name="Grafik 42">
            <a:extLst>
              <a:ext uri="{FF2B5EF4-FFF2-40B4-BE49-F238E27FC236}">
                <a16:creationId xmlns:a16="http://schemas.microsoft.com/office/drawing/2014/main" id="{611B9CF1-2AC3-4028-A29B-391C9D435667}"/>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90" name="Freihandform: Form 89">
              <a:extLst>
                <a:ext uri="{FF2B5EF4-FFF2-40B4-BE49-F238E27FC236}">
                  <a16:creationId xmlns:a16="http://schemas.microsoft.com/office/drawing/2014/main" id="{0D6CA4A6-521B-4735-9816-F67C3C30CC19}"/>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91" name="Freihandform: Form 90">
              <a:extLst>
                <a:ext uri="{FF2B5EF4-FFF2-40B4-BE49-F238E27FC236}">
                  <a16:creationId xmlns:a16="http://schemas.microsoft.com/office/drawing/2014/main" id="{F278821C-A2D6-40FE-A916-04976F37EC6E}"/>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92" name="Freihandform: Form 91">
              <a:extLst>
                <a:ext uri="{FF2B5EF4-FFF2-40B4-BE49-F238E27FC236}">
                  <a16:creationId xmlns:a16="http://schemas.microsoft.com/office/drawing/2014/main" id="{00C6495E-EABC-4D5E-960D-1D88D7F08B07}"/>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3" name="Freihandform: Form 92">
              <a:extLst>
                <a:ext uri="{FF2B5EF4-FFF2-40B4-BE49-F238E27FC236}">
                  <a16:creationId xmlns:a16="http://schemas.microsoft.com/office/drawing/2014/main" id="{70636096-3993-45D7-84C4-C15EE78EA7C4}"/>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94" name="Freihandform: Form 93">
              <a:extLst>
                <a:ext uri="{FF2B5EF4-FFF2-40B4-BE49-F238E27FC236}">
                  <a16:creationId xmlns:a16="http://schemas.microsoft.com/office/drawing/2014/main" id="{2B89C66D-120B-42AA-8D09-226F62EE3C34}"/>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95" name="Freihandform: Form 94">
              <a:extLst>
                <a:ext uri="{FF2B5EF4-FFF2-40B4-BE49-F238E27FC236}">
                  <a16:creationId xmlns:a16="http://schemas.microsoft.com/office/drawing/2014/main" id="{95838E15-BA64-49AB-90EA-78A36290AF44}"/>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96" name="Freihandform: Form 95">
              <a:extLst>
                <a:ext uri="{FF2B5EF4-FFF2-40B4-BE49-F238E27FC236}">
                  <a16:creationId xmlns:a16="http://schemas.microsoft.com/office/drawing/2014/main" id="{2AC23A62-A6A9-4C75-9D3F-1A79778C3BFE}"/>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97" name="Freihandform: Form 96">
              <a:extLst>
                <a:ext uri="{FF2B5EF4-FFF2-40B4-BE49-F238E27FC236}">
                  <a16:creationId xmlns:a16="http://schemas.microsoft.com/office/drawing/2014/main" id="{6631CBFF-8EFA-4E66-A3F9-C0B4EE103C4A}"/>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8" name="Freihandform: Form 97">
              <a:extLst>
                <a:ext uri="{FF2B5EF4-FFF2-40B4-BE49-F238E27FC236}">
                  <a16:creationId xmlns:a16="http://schemas.microsoft.com/office/drawing/2014/main" id="{CE28A3E0-0297-4E38-A11A-8502359D8498}"/>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grpSp>
        <p:nvGrpSpPr>
          <p:cNvPr id="40" name="Grafik 41">
            <a:extLst>
              <a:ext uri="{FF2B5EF4-FFF2-40B4-BE49-F238E27FC236}">
                <a16:creationId xmlns:a16="http://schemas.microsoft.com/office/drawing/2014/main" id="{518D7262-011C-4EAE-83C7-C3A6CD1628D6}"/>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41" name="Freihandform: Form 40">
              <a:extLst>
                <a:ext uri="{FF2B5EF4-FFF2-40B4-BE49-F238E27FC236}">
                  <a16:creationId xmlns:a16="http://schemas.microsoft.com/office/drawing/2014/main" id="{A6B8CBB4-F20B-42A8-8E88-D93EB8EB3CC6}"/>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2" name="Freihandform: Form 41">
              <a:extLst>
                <a:ext uri="{FF2B5EF4-FFF2-40B4-BE49-F238E27FC236}">
                  <a16:creationId xmlns:a16="http://schemas.microsoft.com/office/drawing/2014/main" id="{C54CF089-93DC-41A0-A723-E729CC7A3E12}"/>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3" name="Freihandform: Form 42">
              <a:extLst>
                <a:ext uri="{FF2B5EF4-FFF2-40B4-BE49-F238E27FC236}">
                  <a16:creationId xmlns:a16="http://schemas.microsoft.com/office/drawing/2014/main" id="{DC8CA135-841E-44C0-82ED-4A4D33E73423}"/>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E600EDAD-437E-4EF4-99F0-B0D81CC109F4}"/>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EECE930F-C89D-434F-80EE-5F6EC66B9C31}"/>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9285369A-D923-47A5-AD63-2138A5FF737F}"/>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A46458BB-1833-4CC0-AF60-C041D6AE7A04}"/>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D34291CF-FE7D-4225-81DD-53790463095D}"/>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3E37A953-3916-4448-B718-065854BE77CD}"/>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37200552-CCE8-4477-A8A7-51C37908C6BF}"/>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CCD250FD-5C99-4CDA-A7E3-37E2B0316C31}"/>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7C8565B2-30D5-4B21-8F20-E64B8511CD30}"/>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A780D860-D86B-4ECE-B0F1-38DC741B5BDF}"/>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2DDF99BF-7FE8-48FD-BBC8-32B2C8E1899C}"/>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ABA25F5D-7129-4E6A-9473-176016F8D7A2}"/>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A3EDA6B7-2C4F-473B-B98F-1B5FC09C8A24}"/>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7" name="Freihandform: Form 56">
              <a:extLst>
                <a:ext uri="{FF2B5EF4-FFF2-40B4-BE49-F238E27FC236}">
                  <a16:creationId xmlns:a16="http://schemas.microsoft.com/office/drawing/2014/main" id="{0A6E8A65-B5C5-47B7-8303-2D3F8D6F2208}"/>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8" name="Freihandform: Form 57">
              <a:extLst>
                <a:ext uri="{FF2B5EF4-FFF2-40B4-BE49-F238E27FC236}">
                  <a16:creationId xmlns:a16="http://schemas.microsoft.com/office/drawing/2014/main" id="{B738BAA7-5F98-4BAF-AD18-4C658905B79E}"/>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60" name="Textplatzhalter 7">
            <a:extLst>
              <a:ext uri="{FF2B5EF4-FFF2-40B4-BE49-F238E27FC236}">
                <a16:creationId xmlns:a16="http://schemas.microsoft.com/office/drawing/2014/main" id="{890C2370-AD88-4AE4-BE95-D277FA94FB80}"/>
              </a:ext>
            </a:extLst>
          </p:cNvPr>
          <p:cNvSpPr>
            <a:spLocks noGrp="1"/>
          </p:cNvSpPr>
          <p:nvPr>
            <p:ph type="body" sz="quarter" idx="42" hasCustomPrompt="1"/>
          </p:nvPr>
        </p:nvSpPr>
        <p:spPr>
          <a:xfrm>
            <a:off x="2078453" y="6057900"/>
            <a:ext cx="7481589" cy="595043"/>
          </a:xfrm>
          <a:noFill/>
        </p:spPr>
        <p:txBody>
          <a:bodyPr lIns="36000" tIns="0" rIns="0" anchor="b"/>
          <a:lstStyle>
            <a:lvl1pPr>
              <a:lnSpc>
                <a:spcPct val="110000"/>
              </a:lnSpc>
              <a:spcBef>
                <a:spcPts val="0"/>
              </a:spcBef>
              <a:spcAft>
                <a:spcPts val="0"/>
              </a:spcAft>
              <a:defRPr sz="900">
                <a:solidFill>
                  <a:schemeClr val="bg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61" name="Foliennummernplatzhalter 3">
            <a:extLst>
              <a:ext uri="{FF2B5EF4-FFF2-40B4-BE49-F238E27FC236}">
                <a16:creationId xmlns:a16="http://schemas.microsoft.com/office/drawing/2014/main" id="{60AFBBE2-B2F1-4D31-AE06-8CEB07B53B38}"/>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solidFill>
              </a:defRPr>
            </a:lvl1pPr>
          </a:lstStyle>
          <a:p>
            <a:fld id="{FE246741-193F-4788-88DB-E9070435CEFD}" type="slidenum">
              <a:rPr lang="en-US" smtClean="0"/>
              <a:pPr/>
              <a:t>‹#›</a:t>
            </a:fld>
            <a:endParaRPr lang="en-US" dirty="0"/>
          </a:p>
        </p:txBody>
      </p:sp>
    </p:spTree>
    <p:extLst>
      <p:ext uri="{BB962C8B-B14F-4D97-AF65-F5344CB8AC3E}">
        <p14:creationId xmlns:p14="http://schemas.microsoft.com/office/powerpoint/2010/main" val="20470264"/>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Quotation 3">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B99A1-AD0A-4045-8FCC-95D66B0375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89" name="Grafik 42">
            <a:extLst>
              <a:ext uri="{FF2B5EF4-FFF2-40B4-BE49-F238E27FC236}">
                <a16:creationId xmlns:a16="http://schemas.microsoft.com/office/drawing/2014/main" id="{611B9CF1-2AC3-4028-A29B-391C9D435667}"/>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90" name="Freihandform: Form 89">
              <a:extLst>
                <a:ext uri="{FF2B5EF4-FFF2-40B4-BE49-F238E27FC236}">
                  <a16:creationId xmlns:a16="http://schemas.microsoft.com/office/drawing/2014/main" id="{0D6CA4A6-521B-4735-9816-F67C3C30CC19}"/>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91" name="Freihandform: Form 90">
              <a:extLst>
                <a:ext uri="{FF2B5EF4-FFF2-40B4-BE49-F238E27FC236}">
                  <a16:creationId xmlns:a16="http://schemas.microsoft.com/office/drawing/2014/main" id="{F278821C-A2D6-40FE-A916-04976F37EC6E}"/>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92" name="Freihandform: Form 91">
              <a:extLst>
                <a:ext uri="{FF2B5EF4-FFF2-40B4-BE49-F238E27FC236}">
                  <a16:creationId xmlns:a16="http://schemas.microsoft.com/office/drawing/2014/main" id="{00C6495E-EABC-4D5E-960D-1D88D7F08B07}"/>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3" name="Freihandform: Form 92">
              <a:extLst>
                <a:ext uri="{FF2B5EF4-FFF2-40B4-BE49-F238E27FC236}">
                  <a16:creationId xmlns:a16="http://schemas.microsoft.com/office/drawing/2014/main" id="{70636096-3993-45D7-84C4-C15EE78EA7C4}"/>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94" name="Freihandform: Form 93">
              <a:extLst>
                <a:ext uri="{FF2B5EF4-FFF2-40B4-BE49-F238E27FC236}">
                  <a16:creationId xmlns:a16="http://schemas.microsoft.com/office/drawing/2014/main" id="{2B89C66D-120B-42AA-8D09-226F62EE3C34}"/>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95" name="Freihandform: Form 94">
              <a:extLst>
                <a:ext uri="{FF2B5EF4-FFF2-40B4-BE49-F238E27FC236}">
                  <a16:creationId xmlns:a16="http://schemas.microsoft.com/office/drawing/2014/main" id="{95838E15-BA64-49AB-90EA-78A36290AF44}"/>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96" name="Freihandform: Form 95">
              <a:extLst>
                <a:ext uri="{FF2B5EF4-FFF2-40B4-BE49-F238E27FC236}">
                  <a16:creationId xmlns:a16="http://schemas.microsoft.com/office/drawing/2014/main" id="{2AC23A62-A6A9-4C75-9D3F-1A79778C3BFE}"/>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97" name="Freihandform: Form 96">
              <a:extLst>
                <a:ext uri="{FF2B5EF4-FFF2-40B4-BE49-F238E27FC236}">
                  <a16:creationId xmlns:a16="http://schemas.microsoft.com/office/drawing/2014/main" id="{6631CBFF-8EFA-4E66-A3F9-C0B4EE103C4A}"/>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8" name="Freihandform: Form 97">
              <a:extLst>
                <a:ext uri="{FF2B5EF4-FFF2-40B4-BE49-F238E27FC236}">
                  <a16:creationId xmlns:a16="http://schemas.microsoft.com/office/drawing/2014/main" id="{CE28A3E0-0297-4E38-A11A-8502359D8498}"/>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grpSp>
        <p:nvGrpSpPr>
          <p:cNvPr id="40" name="Grafik 41">
            <a:extLst>
              <a:ext uri="{FF2B5EF4-FFF2-40B4-BE49-F238E27FC236}">
                <a16:creationId xmlns:a16="http://schemas.microsoft.com/office/drawing/2014/main" id="{518D7262-011C-4EAE-83C7-C3A6CD1628D6}"/>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41" name="Freihandform: Form 40">
              <a:extLst>
                <a:ext uri="{FF2B5EF4-FFF2-40B4-BE49-F238E27FC236}">
                  <a16:creationId xmlns:a16="http://schemas.microsoft.com/office/drawing/2014/main" id="{A6B8CBB4-F20B-42A8-8E88-D93EB8EB3CC6}"/>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2" name="Freihandform: Form 41">
              <a:extLst>
                <a:ext uri="{FF2B5EF4-FFF2-40B4-BE49-F238E27FC236}">
                  <a16:creationId xmlns:a16="http://schemas.microsoft.com/office/drawing/2014/main" id="{C54CF089-93DC-41A0-A723-E729CC7A3E12}"/>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3" name="Freihandform: Form 42">
              <a:extLst>
                <a:ext uri="{FF2B5EF4-FFF2-40B4-BE49-F238E27FC236}">
                  <a16:creationId xmlns:a16="http://schemas.microsoft.com/office/drawing/2014/main" id="{DC8CA135-841E-44C0-82ED-4A4D33E73423}"/>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E600EDAD-437E-4EF4-99F0-B0D81CC109F4}"/>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EECE930F-C89D-434F-80EE-5F6EC66B9C31}"/>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9285369A-D923-47A5-AD63-2138A5FF737F}"/>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A46458BB-1833-4CC0-AF60-C041D6AE7A04}"/>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D34291CF-FE7D-4225-81DD-53790463095D}"/>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3E37A953-3916-4448-B718-065854BE77CD}"/>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37200552-CCE8-4477-A8A7-51C37908C6BF}"/>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CCD250FD-5C99-4CDA-A7E3-37E2B0316C31}"/>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7C8565B2-30D5-4B21-8F20-E64B8511CD30}"/>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A780D860-D86B-4ECE-B0F1-38DC741B5BDF}"/>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2DDF99BF-7FE8-48FD-BBC8-32B2C8E1899C}"/>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ABA25F5D-7129-4E6A-9473-176016F8D7A2}"/>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A3EDA6B7-2C4F-473B-B98F-1B5FC09C8A24}"/>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7" name="Freihandform: Form 56">
              <a:extLst>
                <a:ext uri="{FF2B5EF4-FFF2-40B4-BE49-F238E27FC236}">
                  <a16:creationId xmlns:a16="http://schemas.microsoft.com/office/drawing/2014/main" id="{0A6E8A65-B5C5-47B7-8303-2D3F8D6F2208}"/>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8" name="Freihandform: Form 57">
              <a:extLst>
                <a:ext uri="{FF2B5EF4-FFF2-40B4-BE49-F238E27FC236}">
                  <a16:creationId xmlns:a16="http://schemas.microsoft.com/office/drawing/2014/main" id="{B738BAA7-5F98-4BAF-AD18-4C658905B79E}"/>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60" name="Textplatzhalter 7">
            <a:extLst>
              <a:ext uri="{FF2B5EF4-FFF2-40B4-BE49-F238E27FC236}">
                <a16:creationId xmlns:a16="http://schemas.microsoft.com/office/drawing/2014/main" id="{890C2370-AD88-4AE4-BE95-D277FA94FB80}"/>
              </a:ext>
            </a:extLst>
          </p:cNvPr>
          <p:cNvSpPr>
            <a:spLocks noGrp="1"/>
          </p:cNvSpPr>
          <p:nvPr>
            <p:ph type="body" sz="quarter" idx="42" hasCustomPrompt="1"/>
          </p:nvPr>
        </p:nvSpPr>
        <p:spPr>
          <a:xfrm>
            <a:off x="2078453" y="6057900"/>
            <a:ext cx="7481589" cy="595043"/>
          </a:xfrm>
          <a:noFill/>
        </p:spPr>
        <p:txBody>
          <a:bodyPr lIns="36000" tIns="0" rIns="0" anchor="b"/>
          <a:lstStyle>
            <a:lvl1pPr>
              <a:lnSpc>
                <a:spcPct val="110000"/>
              </a:lnSpc>
              <a:spcBef>
                <a:spcPts val="0"/>
              </a:spcBef>
              <a:spcAft>
                <a:spcPts val="0"/>
              </a:spcAft>
              <a:defRPr sz="900">
                <a:solidFill>
                  <a:schemeClr val="bg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61" name="Foliennummernplatzhalter 3">
            <a:extLst>
              <a:ext uri="{FF2B5EF4-FFF2-40B4-BE49-F238E27FC236}">
                <a16:creationId xmlns:a16="http://schemas.microsoft.com/office/drawing/2014/main" id="{60AFBBE2-B2F1-4D31-AE06-8CEB07B53B38}"/>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solidFill>
              </a:defRPr>
            </a:lvl1pPr>
          </a:lstStyle>
          <a:p>
            <a:fld id="{FE246741-193F-4788-88DB-E9070435CEFD}" type="slidenum">
              <a:rPr lang="en-US" smtClean="0"/>
              <a:pPr/>
              <a:t>‹#›</a:t>
            </a:fld>
            <a:endParaRPr lang="en-US" dirty="0"/>
          </a:p>
        </p:txBody>
      </p:sp>
    </p:spTree>
    <p:extLst>
      <p:ext uri="{BB962C8B-B14F-4D97-AF65-F5344CB8AC3E}">
        <p14:creationId xmlns:p14="http://schemas.microsoft.com/office/powerpoint/2010/main" val="4085910564"/>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Vibrant box">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A63361-1801-464B-9C60-8735F5E513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4" name="Rechteck 63">
            <a:extLst>
              <a:ext uri="{FF2B5EF4-FFF2-40B4-BE49-F238E27FC236}">
                <a16:creationId xmlns:a16="http://schemas.microsoft.com/office/drawing/2014/main" id="{8CC6D23C-F5D1-42B1-9356-8CB3C61E6BB4}"/>
              </a:ext>
            </a:extLst>
          </p:cNvPr>
          <p:cNvSpPr/>
          <p:nvPr userDrawn="1"/>
        </p:nvSpPr>
        <p:spPr>
          <a:xfrm>
            <a:off x="0" y="0"/>
            <a:ext cx="12192000" cy="6864666"/>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platzhalter 38">
            <a:extLst>
              <a:ext uri="{FF2B5EF4-FFF2-40B4-BE49-F238E27FC236}">
                <a16:creationId xmlns:a16="http://schemas.microsoft.com/office/drawing/2014/main" id="{8B700115-EF8D-466B-A46C-D2C4443850F1}"/>
              </a:ext>
            </a:extLst>
          </p:cNvPr>
          <p:cNvSpPr>
            <a:spLocks noGrp="1"/>
          </p:cNvSpPr>
          <p:nvPr>
            <p:ph type="body" sz="quarter" idx="13" hasCustomPrompt="1"/>
          </p:nvPr>
        </p:nvSpPr>
        <p:spPr>
          <a:xfrm>
            <a:off x="410845" y="620713"/>
            <a:ext cx="7448867" cy="1188696"/>
          </a:xfrm>
          <a:prstGeom prst="rect">
            <a:avLst/>
          </a:prstGeom>
          <a:gradFill>
            <a:gsLst>
              <a:gs pos="0">
                <a:srgbClr val="E30F59">
                  <a:alpha val="85000"/>
                </a:srgbClr>
              </a:gs>
              <a:gs pos="100000">
                <a:srgbClr val="FF8C24">
                  <a:alpha val="85000"/>
                </a:srgbClr>
              </a:gs>
            </a:gsLst>
            <a:lin ang="0" scaled="0"/>
          </a:gradFill>
        </p:spPr>
        <p:txBody>
          <a:bodyPr wrap="square" lIns="180000" tIns="360000" rIns="180000" bIns="360000">
            <a:spAutoFit/>
          </a:bodyPr>
          <a:lstStyle>
            <a:lvl1pPr>
              <a:lnSpc>
                <a:spcPct val="100000"/>
              </a:lnSpc>
              <a:defRPr sz="3000" b="0" cap="all" baseline="0">
                <a:solidFill>
                  <a:schemeClr val="bg1"/>
                </a:solidFill>
                <a:latin typeface="+mj-lt"/>
              </a:defRPr>
            </a:lvl1pPr>
            <a:lvl2pPr marL="0" indent="0">
              <a:lnSpc>
                <a:spcPct val="100000"/>
              </a:lnSpc>
              <a:buNone/>
              <a:defRPr sz="3000" b="0" cap="all" baseline="0">
                <a:solidFill>
                  <a:schemeClr val="bg1"/>
                </a:solidFill>
                <a:latin typeface="+mn-lt"/>
              </a:defRPr>
            </a:lvl2pPr>
            <a:lvl3pPr marL="0" indent="0">
              <a:lnSpc>
                <a:spcPct val="100000"/>
              </a:lnSpc>
              <a:buNone/>
              <a:defRPr sz="3000">
                <a:solidFill>
                  <a:schemeClr val="bg1"/>
                </a:solidFill>
              </a:defRPr>
            </a:lvl3pPr>
            <a:lvl4pPr>
              <a:lnSpc>
                <a:spcPct val="100000"/>
              </a:lnSpc>
              <a:defRPr sz="3000" b="0">
                <a:solidFill>
                  <a:schemeClr val="bg1"/>
                </a:solidFill>
                <a:latin typeface="+mn-lt"/>
              </a:defRPr>
            </a:lvl4pPr>
            <a:lvl5pPr>
              <a:lnSpc>
                <a:spcPct val="100000"/>
              </a:lnSpc>
              <a:defRPr sz="3000">
                <a:solidFill>
                  <a:schemeClr val="bg1"/>
                </a:solidFill>
              </a:defRPr>
            </a:lvl5pPr>
            <a:lvl6pPr marL="0" indent="0">
              <a:lnSpc>
                <a:spcPct val="100000"/>
              </a:lnSpc>
              <a:buNone/>
              <a:defRPr sz="3000">
                <a:solidFill>
                  <a:schemeClr val="bg1"/>
                </a:solidFill>
              </a:defRPr>
            </a:lvl6pPr>
            <a:lvl7pPr marL="0" indent="0">
              <a:lnSpc>
                <a:spcPct val="100000"/>
              </a:lnSpc>
              <a:buNone/>
              <a:defRPr sz="3000">
                <a:solidFill>
                  <a:schemeClr val="bg1"/>
                </a:solidFill>
              </a:defRPr>
            </a:lvl7pPr>
            <a:lvl8pPr>
              <a:lnSpc>
                <a:spcPct val="100000"/>
              </a:lnSpc>
              <a:defRPr sz="3000" b="0">
                <a:solidFill>
                  <a:schemeClr val="bg1"/>
                </a:solidFill>
                <a:latin typeface="+mn-lt"/>
              </a:defRPr>
            </a:lvl8pPr>
            <a:lvl9pPr>
              <a:defRPr sz="3000" b="0">
                <a:solidFill>
                  <a:schemeClr val="bg1"/>
                </a:solidFill>
                <a:latin typeface="+mn-lt"/>
              </a:defRPr>
            </a:lvl9pPr>
          </a:lstStyle>
          <a:p>
            <a:pPr lvl="0"/>
            <a:r>
              <a:rPr lang="de-DE" dirty="0"/>
              <a:t>INSERT YOUR TEXT</a:t>
            </a:r>
          </a:p>
        </p:txBody>
      </p:sp>
      <p:grpSp>
        <p:nvGrpSpPr>
          <p:cNvPr id="86" name="Grafik 42">
            <a:extLst>
              <a:ext uri="{FF2B5EF4-FFF2-40B4-BE49-F238E27FC236}">
                <a16:creationId xmlns:a16="http://schemas.microsoft.com/office/drawing/2014/main" id="{30AAD088-5FC5-483F-A87F-288FA9230FD1}"/>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87" name="Freihandform: Form 86">
              <a:extLst>
                <a:ext uri="{FF2B5EF4-FFF2-40B4-BE49-F238E27FC236}">
                  <a16:creationId xmlns:a16="http://schemas.microsoft.com/office/drawing/2014/main" id="{00ABF6C3-7B06-458B-B5ED-BB59AEDD2BB0}"/>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88" name="Freihandform: Form 87">
              <a:extLst>
                <a:ext uri="{FF2B5EF4-FFF2-40B4-BE49-F238E27FC236}">
                  <a16:creationId xmlns:a16="http://schemas.microsoft.com/office/drawing/2014/main" id="{82A196EE-D319-4FF2-895D-1A8369CE2010}"/>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89" name="Freihandform: Form 88">
              <a:extLst>
                <a:ext uri="{FF2B5EF4-FFF2-40B4-BE49-F238E27FC236}">
                  <a16:creationId xmlns:a16="http://schemas.microsoft.com/office/drawing/2014/main" id="{51B29390-4D80-4C64-A49F-FFA1624ECC4D}"/>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0" name="Freihandform: Form 89">
              <a:extLst>
                <a:ext uri="{FF2B5EF4-FFF2-40B4-BE49-F238E27FC236}">
                  <a16:creationId xmlns:a16="http://schemas.microsoft.com/office/drawing/2014/main" id="{4685AFDE-BF42-469B-8266-F8CECBF93EC4}"/>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91" name="Freihandform: Form 90">
              <a:extLst>
                <a:ext uri="{FF2B5EF4-FFF2-40B4-BE49-F238E27FC236}">
                  <a16:creationId xmlns:a16="http://schemas.microsoft.com/office/drawing/2014/main" id="{60F3A005-544C-409B-89B2-6C1838171D39}"/>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92" name="Freihandform: Form 91">
              <a:extLst>
                <a:ext uri="{FF2B5EF4-FFF2-40B4-BE49-F238E27FC236}">
                  <a16:creationId xmlns:a16="http://schemas.microsoft.com/office/drawing/2014/main" id="{02833891-A918-4E16-A038-8B5F2480379E}"/>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93" name="Freihandform: Form 92">
              <a:extLst>
                <a:ext uri="{FF2B5EF4-FFF2-40B4-BE49-F238E27FC236}">
                  <a16:creationId xmlns:a16="http://schemas.microsoft.com/office/drawing/2014/main" id="{83E5DC7B-128A-4090-B16D-25EA9ACCFC07}"/>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94" name="Freihandform: Form 93">
              <a:extLst>
                <a:ext uri="{FF2B5EF4-FFF2-40B4-BE49-F238E27FC236}">
                  <a16:creationId xmlns:a16="http://schemas.microsoft.com/office/drawing/2014/main" id="{66257D74-13A0-472E-983E-765B2A65D622}"/>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5" name="Freihandform: Form 94">
              <a:extLst>
                <a:ext uri="{FF2B5EF4-FFF2-40B4-BE49-F238E27FC236}">
                  <a16:creationId xmlns:a16="http://schemas.microsoft.com/office/drawing/2014/main" id="{F08F90D7-5FAE-425D-9E47-9CA2F6AD238D}"/>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grpSp>
        <p:nvGrpSpPr>
          <p:cNvPr id="36" name="Grafik 41">
            <a:extLst>
              <a:ext uri="{FF2B5EF4-FFF2-40B4-BE49-F238E27FC236}">
                <a16:creationId xmlns:a16="http://schemas.microsoft.com/office/drawing/2014/main" id="{BB12A9E7-55E4-4A61-B32C-669A8969EA9E}"/>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37" name="Freihandform: Form 36">
              <a:extLst>
                <a:ext uri="{FF2B5EF4-FFF2-40B4-BE49-F238E27FC236}">
                  <a16:creationId xmlns:a16="http://schemas.microsoft.com/office/drawing/2014/main" id="{DDE24CC4-9AB7-4527-A4B0-E2C80DF51EBD}"/>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38" name="Freihandform: Form 37">
              <a:extLst>
                <a:ext uri="{FF2B5EF4-FFF2-40B4-BE49-F238E27FC236}">
                  <a16:creationId xmlns:a16="http://schemas.microsoft.com/office/drawing/2014/main" id="{23D474F5-1A1C-40AC-B4CB-3AE70B27BB15}"/>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0" name="Freihandform: Form 39">
              <a:extLst>
                <a:ext uri="{FF2B5EF4-FFF2-40B4-BE49-F238E27FC236}">
                  <a16:creationId xmlns:a16="http://schemas.microsoft.com/office/drawing/2014/main" id="{4F8D465D-AFF1-4945-8E0B-36FA8B2BC206}"/>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1" name="Freihandform: Form 40">
              <a:extLst>
                <a:ext uri="{FF2B5EF4-FFF2-40B4-BE49-F238E27FC236}">
                  <a16:creationId xmlns:a16="http://schemas.microsoft.com/office/drawing/2014/main" id="{CB171225-B4D1-4926-9E1B-D2D52BCDC9DA}"/>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2" name="Freihandform: Form 41">
              <a:extLst>
                <a:ext uri="{FF2B5EF4-FFF2-40B4-BE49-F238E27FC236}">
                  <a16:creationId xmlns:a16="http://schemas.microsoft.com/office/drawing/2014/main" id="{910711FA-A299-46BF-B4A4-A70AA59CF018}"/>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3" name="Freihandform: Form 42">
              <a:extLst>
                <a:ext uri="{FF2B5EF4-FFF2-40B4-BE49-F238E27FC236}">
                  <a16:creationId xmlns:a16="http://schemas.microsoft.com/office/drawing/2014/main" id="{D0EAFD23-6114-4E66-AE42-A6BEB68483CA}"/>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C5FAD621-449B-420D-9E65-5A0268390E0F}"/>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1BC306FF-61F1-4817-9A3A-2146C85600AC}"/>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81551468-74D4-475F-AE69-4A8059C7778D}"/>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B0706026-721F-4DC5-9372-AEE0F00CE55B}"/>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D11DBA4E-477D-4B2B-9BE1-775173266A63}"/>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BE2A1FE9-B8F8-4912-B529-2D27296AFDE6}"/>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414CB46C-22BA-449A-AB5B-F2F0B2B5C0A0}"/>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CC7D53EF-57C9-42FC-AC45-760142F21F14}"/>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C1A5209F-5E53-4310-839E-8367E8E376C4}"/>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18A690ED-CCED-4F2D-9C96-46ADFDF9574D}"/>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A8C95397-CB6C-4435-B841-C04D0FBB0EC8}"/>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DF7DB4C8-3E85-4377-B303-20B17B9552D8}"/>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57" name="Textplatzhalter 7">
            <a:extLst>
              <a:ext uri="{FF2B5EF4-FFF2-40B4-BE49-F238E27FC236}">
                <a16:creationId xmlns:a16="http://schemas.microsoft.com/office/drawing/2014/main" id="{F29C88CE-EA8B-4DC3-8929-0B57D27FDCD9}"/>
              </a:ext>
            </a:extLst>
          </p:cNvPr>
          <p:cNvSpPr>
            <a:spLocks noGrp="1"/>
          </p:cNvSpPr>
          <p:nvPr>
            <p:ph type="body" sz="quarter" idx="42" hasCustomPrompt="1"/>
          </p:nvPr>
        </p:nvSpPr>
        <p:spPr>
          <a:xfrm>
            <a:off x="2078453" y="6057900"/>
            <a:ext cx="7481589" cy="595043"/>
          </a:xfrm>
          <a:noFill/>
        </p:spPr>
        <p:txBody>
          <a:bodyPr lIns="36000" tIns="0" rIns="0" anchor="b"/>
          <a:lstStyle>
            <a:lvl1pPr>
              <a:lnSpc>
                <a:spcPct val="110000"/>
              </a:lnSpc>
              <a:spcBef>
                <a:spcPts val="0"/>
              </a:spcBef>
              <a:spcAft>
                <a:spcPts val="0"/>
              </a:spcAft>
              <a:defRPr sz="900">
                <a:solidFill>
                  <a:schemeClr val="bg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58" name="Foliennummernplatzhalter 3">
            <a:extLst>
              <a:ext uri="{FF2B5EF4-FFF2-40B4-BE49-F238E27FC236}">
                <a16:creationId xmlns:a16="http://schemas.microsoft.com/office/drawing/2014/main" id="{5E8E95B6-4E24-4034-B89A-14A9BE7D5145}"/>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Tree>
    <p:extLst>
      <p:ext uri="{BB962C8B-B14F-4D97-AF65-F5344CB8AC3E}">
        <p14:creationId xmlns:p14="http://schemas.microsoft.com/office/powerpoint/2010/main" val="3808527895"/>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5" name="Rechteck 64">
            <a:extLst>
              <a:ext uri="{FF2B5EF4-FFF2-40B4-BE49-F238E27FC236}">
                <a16:creationId xmlns:a16="http://schemas.microsoft.com/office/drawing/2014/main" id="{BC01000A-8CCA-4CEB-A128-538AC642943C}"/>
              </a:ext>
            </a:extLst>
          </p:cNvPr>
          <p:cNvSpPr/>
          <p:nvPr userDrawn="1"/>
        </p:nvSpPr>
        <p:spPr>
          <a:xfrm>
            <a:off x="-1" y="0"/>
            <a:ext cx="12192000" cy="6864666"/>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Gerader Verbinder 65">
            <a:extLst>
              <a:ext uri="{FF2B5EF4-FFF2-40B4-BE49-F238E27FC236}">
                <a16:creationId xmlns:a16="http://schemas.microsoft.com/office/drawing/2014/main" id="{C26BBF46-636F-408B-95C2-7BE066ED87E4}"/>
              </a:ext>
            </a:extLst>
          </p:cNvPr>
          <p:cNvCxnSpPr>
            <a:cxnSpLocks/>
          </p:cNvCxnSpPr>
          <p:nvPr userDrawn="1"/>
        </p:nvCxnSpPr>
        <p:spPr>
          <a:xfrm>
            <a:off x="416769" y="3641351"/>
            <a:ext cx="11367244" cy="0"/>
          </a:xfrm>
          <a:prstGeom prst="line">
            <a:avLst/>
          </a:prstGeom>
          <a:ln w="12700">
            <a:solidFill>
              <a:schemeClr val="bg2"/>
            </a:solidFill>
            <a:prstDash val="dash"/>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1" name="Textplatzhalter 3">
            <a:extLst>
              <a:ext uri="{FF2B5EF4-FFF2-40B4-BE49-F238E27FC236}">
                <a16:creationId xmlns:a16="http://schemas.microsoft.com/office/drawing/2014/main" id="{A8EEA6FD-9030-4883-B8C5-EC9A2C72D299}"/>
              </a:ext>
            </a:extLst>
          </p:cNvPr>
          <p:cNvSpPr>
            <a:spLocks noGrp="1"/>
          </p:cNvSpPr>
          <p:nvPr>
            <p:ph type="body" sz="quarter" idx="29" hasCustomPrompt="1"/>
          </p:nvPr>
        </p:nvSpPr>
        <p:spPr>
          <a:xfrm>
            <a:off x="1368266" y="3291477"/>
            <a:ext cx="680834" cy="699747"/>
          </a:xfrm>
          <a:prstGeom prst="rect">
            <a:avLst/>
          </a:prstGeom>
          <a:solidFill>
            <a:schemeClr val="tx1"/>
          </a:solidFill>
          <a:ln w="19050">
            <a:solidFill>
              <a:schemeClr val="bg2"/>
            </a:solidFill>
          </a:ln>
          <a:effectLst/>
        </p:spPr>
        <p:txBody>
          <a:bodyPr lIns="0" anchor="ctr"/>
          <a:lstStyle>
            <a:lvl1pPr algn="ctr">
              <a:defRPr sz="1400" b="1">
                <a:solidFill>
                  <a:schemeClr val="bg2"/>
                </a:solidFill>
                <a:latin typeface="+mj-lt"/>
              </a:defRPr>
            </a:lvl1pPr>
            <a:lvl2pPr marL="0" indent="0" algn="ctr">
              <a:buNone/>
              <a:defRPr b="1">
                <a:solidFill>
                  <a:schemeClr val="bg1"/>
                </a:solidFill>
                <a:latin typeface="+mj-lt"/>
              </a:defRPr>
            </a:lvl2pPr>
            <a:lvl3pPr marL="0" indent="0" algn="ctr">
              <a:buNone/>
              <a:defRPr b="1">
                <a:solidFill>
                  <a:schemeClr val="bg1"/>
                </a:solidFill>
                <a:latin typeface="+mj-lt"/>
              </a:defRPr>
            </a:lvl3pPr>
            <a:lvl4pPr algn="ctr">
              <a:defRPr>
                <a:solidFill>
                  <a:schemeClr val="bg1"/>
                </a:solidFill>
                <a:latin typeface="+mj-lt"/>
              </a:defRPr>
            </a:lvl4pPr>
            <a:lvl5pPr algn="ctr">
              <a:defRPr sz="1400" b="1">
                <a:solidFill>
                  <a:schemeClr val="bg1"/>
                </a:solidFill>
                <a:latin typeface="+mj-lt"/>
              </a:defRPr>
            </a:lvl5pPr>
            <a:lvl6pPr marL="0" indent="0" algn="ctr">
              <a:buNone/>
              <a:defRPr sz="1400" b="1">
                <a:solidFill>
                  <a:schemeClr val="bg1"/>
                </a:solidFill>
                <a:latin typeface="+mj-lt"/>
              </a:defRPr>
            </a:lvl6pPr>
            <a:lvl7pPr marL="0" indent="0" algn="ctr">
              <a:buNone/>
              <a:defRPr sz="1400" b="1">
                <a:solidFill>
                  <a:schemeClr val="bg1"/>
                </a:solidFill>
                <a:latin typeface="+mj-lt"/>
              </a:defRPr>
            </a:lvl7pPr>
            <a:lvl8pPr algn="ctr">
              <a:defRPr sz="1400">
                <a:solidFill>
                  <a:schemeClr val="bg1"/>
                </a:solidFill>
              </a:defRPr>
            </a:lvl8pPr>
            <a:lvl9pPr algn="ctr">
              <a:defRPr sz="1400">
                <a:solidFill>
                  <a:schemeClr val="bg1"/>
                </a:solidFill>
              </a:defRPr>
            </a:lvl9pPr>
          </a:lstStyle>
          <a:p>
            <a:pPr lvl="0"/>
            <a:r>
              <a:rPr lang="en-GB" dirty="0"/>
              <a:t>2014</a:t>
            </a:r>
            <a:endParaRPr lang="en-US" dirty="0"/>
          </a:p>
        </p:txBody>
      </p:sp>
      <p:sp>
        <p:nvSpPr>
          <p:cNvPr id="103" name="Textplatzhalter 7">
            <a:extLst>
              <a:ext uri="{FF2B5EF4-FFF2-40B4-BE49-F238E27FC236}">
                <a16:creationId xmlns:a16="http://schemas.microsoft.com/office/drawing/2014/main" id="{BA0AA9F1-E41E-476B-8E70-B3115AB33AF7}"/>
              </a:ext>
            </a:extLst>
          </p:cNvPr>
          <p:cNvSpPr>
            <a:spLocks noGrp="1"/>
          </p:cNvSpPr>
          <p:nvPr>
            <p:ph type="body" sz="quarter" idx="38" hasCustomPrompt="1"/>
          </p:nvPr>
        </p:nvSpPr>
        <p:spPr>
          <a:xfrm>
            <a:off x="2372676" y="1443232"/>
            <a:ext cx="2160000" cy="1440000"/>
          </a:xfrm>
          <a:noFill/>
        </p:spPr>
        <p:txBody>
          <a:bodyPr lIns="0" tIns="0" rIns="0" anchor="b"/>
          <a:lstStyle>
            <a:lvl1pPr algn="ctr">
              <a:defRPr sz="1100" b="1">
                <a:solidFill>
                  <a:schemeClr val="bg1"/>
                </a:solidFill>
                <a:latin typeface="+mj-lt"/>
              </a:defRPr>
            </a:lvl1pPr>
            <a:lvl2pPr marL="0" indent="0" algn="ctr">
              <a:buNone/>
              <a:defRPr sz="1100" b="0">
                <a:solidFill>
                  <a:schemeClr val="bg1"/>
                </a:solidFill>
                <a:latin typeface="+mn-lt"/>
              </a:defRPr>
            </a:lvl2pPr>
            <a:lvl3pPr marL="0" indent="0" algn="ctr">
              <a:buNone/>
              <a:defRPr>
                <a:solidFill>
                  <a:schemeClr val="bg1"/>
                </a:solidFill>
              </a:defRPr>
            </a:lvl3pPr>
            <a:lvl4pPr algn="ctr">
              <a:defRPr>
                <a:solidFill>
                  <a:schemeClr val="bg1"/>
                </a:solidFill>
              </a:defRPr>
            </a:lvl4pPr>
            <a:lvl5pPr algn="ctr">
              <a:defRPr>
                <a:solidFill>
                  <a:schemeClr val="bg1"/>
                </a:solidFill>
              </a:defRPr>
            </a:lvl5pPr>
            <a:lvl6pPr marL="0" indent="0" algn="ctr">
              <a:buNone/>
              <a:defRPr>
                <a:solidFill>
                  <a:schemeClr val="bg1"/>
                </a:solidFill>
              </a:defRPr>
            </a:lvl6pPr>
            <a:lvl7pPr marL="0" indent="0" algn="ctr">
              <a:buNone/>
              <a:defRPr>
                <a:solidFill>
                  <a:schemeClr val="bg1"/>
                </a:solidFill>
              </a:defRPr>
            </a:lvl7pPr>
            <a:lvl8pPr algn="ctr">
              <a:defRPr>
                <a:solidFill>
                  <a:schemeClr val="bg1"/>
                </a:solidFill>
              </a:defRPr>
            </a:lvl8pPr>
            <a:lvl9pPr algn="ctr">
              <a:defRPr>
                <a:solidFill>
                  <a:schemeClr val="bg1"/>
                </a:solidFill>
              </a:defRPr>
            </a:lvl9pPr>
          </a:lstStyle>
          <a:p>
            <a:pPr lvl="0"/>
            <a:r>
              <a:rPr lang="de-DE" dirty="0"/>
              <a:t>Insert </a:t>
            </a:r>
            <a:r>
              <a:rPr lang="de-DE" dirty="0" err="1"/>
              <a:t>text</a:t>
            </a:r>
            <a:endParaRPr lang="de-DE" dirty="0"/>
          </a:p>
          <a:p>
            <a:pPr lvl="1"/>
            <a:r>
              <a:rPr lang="de-DE" dirty="0"/>
              <a:t>Second </a:t>
            </a:r>
            <a:r>
              <a:rPr lang="de-DE" dirty="0" err="1"/>
              <a:t>level</a:t>
            </a:r>
            <a:endParaRPr lang="de-DE" dirty="0"/>
          </a:p>
        </p:txBody>
      </p:sp>
      <p:grpSp>
        <p:nvGrpSpPr>
          <p:cNvPr id="126" name="Grafik 42">
            <a:extLst>
              <a:ext uri="{FF2B5EF4-FFF2-40B4-BE49-F238E27FC236}">
                <a16:creationId xmlns:a16="http://schemas.microsoft.com/office/drawing/2014/main" id="{FC9965E0-E6A3-4B80-8E94-3329B4CFA0E7}"/>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127" name="Freihandform: Form 126">
              <a:extLst>
                <a:ext uri="{FF2B5EF4-FFF2-40B4-BE49-F238E27FC236}">
                  <a16:creationId xmlns:a16="http://schemas.microsoft.com/office/drawing/2014/main" id="{53006ED6-D787-4F19-AB3B-45BAF7C5149D}"/>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128" name="Freihandform: Form 127">
              <a:extLst>
                <a:ext uri="{FF2B5EF4-FFF2-40B4-BE49-F238E27FC236}">
                  <a16:creationId xmlns:a16="http://schemas.microsoft.com/office/drawing/2014/main" id="{42E197FD-F1F6-4335-B3C2-8669F8DCF51B}"/>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129" name="Freihandform: Form 128">
              <a:extLst>
                <a:ext uri="{FF2B5EF4-FFF2-40B4-BE49-F238E27FC236}">
                  <a16:creationId xmlns:a16="http://schemas.microsoft.com/office/drawing/2014/main" id="{201B1889-B467-4C16-94B1-71CB38A8D1AB}"/>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30" name="Freihandform: Form 129">
              <a:extLst>
                <a:ext uri="{FF2B5EF4-FFF2-40B4-BE49-F238E27FC236}">
                  <a16:creationId xmlns:a16="http://schemas.microsoft.com/office/drawing/2014/main" id="{71AFBABF-71EF-463A-883F-EAB8B470903C}"/>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131" name="Freihandform: Form 130">
              <a:extLst>
                <a:ext uri="{FF2B5EF4-FFF2-40B4-BE49-F238E27FC236}">
                  <a16:creationId xmlns:a16="http://schemas.microsoft.com/office/drawing/2014/main" id="{A122EEF9-B2CD-4615-A0D6-544C46F3E7FD}"/>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132" name="Freihandform: Form 131">
              <a:extLst>
                <a:ext uri="{FF2B5EF4-FFF2-40B4-BE49-F238E27FC236}">
                  <a16:creationId xmlns:a16="http://schemas.microsoft.com/office/drawing/2014/main" id="{C656A975-7B88-4E21-ADA2-7EB704394597}"/>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133" name="Freihandform: Form 132">
              <a:extLst>
                <a:ext uri="{FF2B5EF4-FFF2-40B4-BE49-F238E27FC236}">
                  <a16:creationId xmlns:a16="http://schemas.microsoft.com/office/drawing/2014/main" id="{D4FB0FCD-A233-4B3A-BB9A-0B06401D51C5}"/>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134" name="Freihandform: Form 133">
              <a:extLst>
                <a:ext uri="{FF2B5EF4-FFF2-40B4-BE49-F238E27FC236}">
                  <a16:creationId xmlns:a16="http://schemas.microsoft.com/office/drawing/2014/main" id="{31218844-F3F7-4892-8F3E-953B2E9EB7D7}"/>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35" name="Freihandform: Form 134">
              <a:extLst>
                <a:ext uri="{FF2B5EF4-FFF2-40B4-BE49-F238E27FC236}">
                  <a16:creationId xmlns:a16="http://schemas.microsoft.com/office/drawing/2014/main" id="{0BFB4C2E-3029-46A4-AD3B-719422BD61F0}"/>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46" name="Foliennummernplatzhalter 3">
            <a:extLst>
              <a:ext uri="{FF2B5EF4-FFF2-40B4-BE49-F238E27FC236}">
                <a16:creationId xmlns:a16="http://schemas.microsoft.com/office/drawing/2014/main" id="{53597EA6-1D70-4129-BAB0-AB9AD9951F2E}"/>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grpSp>
        <p:nvGrpSpPr>
          <p:cNvPr id="49" name="Grafik 41">
            <a:extLst>
              <a:ext uri="{FF2B5EF4-FFF2-40B4-BE49-F238E27FC236}">
                <a16:creationId xmlns:a16="http://schemas.microsoft.com/office/drawing/2014/main" id="{9E1AFCEC-294C-4E43-97B8-A52616F474E8}"/>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50" name="Freihandform: Form 49">
              <a:extLst>
                <a:ext uri="{FF2B5EF4-FFF2-40B4-BE49-F238E27FC236}">
                  <a16:creationId xmlns:a16="http://schemas.microsoft.com/office/drawing/2014/main" id="{6AE27DFC-75FD-4B67-8F76-E9EE21EE581E}"/>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0B6DD792-CC00-4D56-9F2C-C47148D6995D}"/>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A67DDCF2-2248-4025-A3BC-298A99B9A97A}"/>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11B986C1-198E-4CA0-9959-BBAFB7AF8F9C}"/>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260667DD-E449-418A-AFC8-4AD816FED96D}"/>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F45A06B2-B1F1-42F8-BF4D-1B16CBB0F7A3}"/>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56508358-F67E-4A59-96E9-2F15156AC8A6}"/>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7" name="Freihandform: Form 56">
              <a:extLst>
                <a:ext uri="{FF2B5EF4-FFF2-40B4-BE49-F238E27FC236}">
                  <a16:creationId xmlns:a16="http://schemas.microsoft.com/office/drawing/2014/main" id="{C7700E97-2174-4759-8271-097A7440018E}"/>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8" name="Freihandform: Form 57">
              <a:extLst>
                <a:ext uri="{FF2B5EF4-FFF2-40B4-BE49-F238E27FC236}">
                  <a16:creationId xmlns:a16="http://schemas.microsoft.com/office/drawing/2014/main" id="{6DA06225-FB3D-4834-95AA-F80CBF7D1506}"/>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9" name="Freihandform: Form 58">
              <a:extLst>
                <a:ext uri="{FF2B5EF4-FFF2-40B4-BE49-F238E27FC236}">
                  <a16:creationId xmlns:a16="http://schemas.microsoft.com/office/drawing/2014/main" id="{159C816F-B1AF-4D22-8BBE-D8B7E27E8CA4}"/>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0" name="Freihandform: Form 59">
              <a:extLst>
                <a:ext uri="{FF2B5EF4-FFF2-40B4-BE49-F238E27FC236}">
                  <a16:creationId xmlns:a16="http://schemas.microsoft.com/office/drawing/2014/main" id="{9C964D0F-6AF9-49A3-9F3C-1F73B569A65C}"/>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1" name="Freihandform: Form 60">
              <a:extLst>
                <a:ext uri="{FF2B5EF4-FFF2-40B4-BE49-F238E27FC236}">
                  <a16:creationId xmlns:a16="http://schemas.microsoft.com/office/drawing/2014/main" id="{E957ED85-C1A6-4BC9-9454-30FC285C5F2A}"/>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2" name="Freihandform: Form 61">
              <a:extLst>
                <a:ext uri="{FF2B5EF4-FFF2-40B4-BE49-F238E27FC236}">
                  <a16:creationId xmlns:a16="http://schemas.microsoft.com/office/drawing/2014/main" id="{BC44128D-1FC3-462B-938D-371B1C5D1944}"/>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3" name="Freihandform: Form 62">
              <a:extLst>
                <a:ext uri="{FF2B5EF4-FFF2-40B4-BE49-F238E27FC236}">
                  <a16:creationId xmlns:a16="http://schemas.microsoft.com/office/drawing/2014/main" id="{10364C88-F430-45AB-AD3B-9048CF3B2E26}"/>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4" name="Freihandform: Form 63">
              <a:extLst>
                <a:ext uri="{FF2B5EF4-FFF2-40B4-BE49-F238E27FC236}">
                  <a16:creationId xmlns:a16="http://schemas.microsoft.com/office/drawing/2014/main" id="{4154CFB2-96EE-4A93-BB8B-1D3B60DF4444}"/>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7" name="Freihandform: Form 66">
              <a:extLst>
                <a:ext uri="{FF2B5EF4-FFF2-40B4-BE49-F238E27FC236}">
                  <a16:creationId xmlns:a16="http://schemas.microsoft.com/office/drawing/2014/main" id="{9C0254F7-8FAF-4019-9516-B0C1D7391110}"/>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8" name="Freihandform: Form 67">
              <a:extLst>
                <a:ext uri="{FF2B5EF4-FFF2-40B4-BE49-F238E27FC236}">
                  <a16:creationId xmlns:a16="http://schemas.microsoft.com/office/drawing/2014/main" id="{38271F2B-59C3-4093-A3B3-0512D658C4EF}"/>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9" name="Freihandform: Form 68">
              <a:extLst>
                <a:ext uri="{FF2B5EF4-FFF2-40B4-BE49-F238E27FC236}">
                  <a16:creationId xmlns:a16="http://schemas.microsoft.com/office/drawing/2014/main" id="{613A8E50-0F79-4CA1-BCA2-6FC3A0A39678}"/>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72" name="Textplatzhalter 7">
            <a:extLst>
              <a:ext uri="{FF2B5EF4-FFF2-40B4-BE49-F238E27FC236}">
                <a16:creationId xmlns:a16="http://schemas.microsoft.com/office/drawing/2014/main" id="{9D6954DB-1168-4133-A272-1EB45F5C5A61}"/>
              </a:ext>
            </a:extLst>
          </p:cNvPr>
          <p:cNvSpPr>
            <a:spLocks noGrp="1"/>
          </p:cNvSpPr>
          <p:nvPr>
            <p:ph type="body" sz="quarter" idx="42" hasCustomPrompt="1"/>
          </p:nvPr>
        </p:nvSpPr>
        <p:spPr>
          <a:xfrm>
            <a:off x="2078453" y="6057900"/>
            <a:ext cx="7481589" cy="595043"/>
          </a:xfrm>
          <a:noFill/>
        </p:spPr>
        <p:txBody>
          <a:bodyPr lIns="36000" tIns="0" rIns="0" anchor="b"/>
          <a:lstStyle>
            <a:lvl1pPr>
              <a:lnSpc>
                <a:spcPct val="110000"/>
              </a:lnSpc>
              <a:spcBef>
                <a:spcPts val="0"/>
              </a:spcBef>
              <a:spcAft>
                <a:spcPts val="0"/>
              </a:spcAft>
              <a:defRPr sz="900">
                <a:solidFill>
                  <a:schemeClr val="bg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70" name="Rechteck 69">
            <a:extLst>
              <a:ext uri="{FF2B5EF4-FFF2-40B4-BE49-F238E27FC236}">
                <a16:creationId xmlns:a16="http://schemas.microsoft.com/office/drawing/2014/main" id="{2371DDE5-668E-4338-BF96-2D9064554122}"/>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73" name="Textplatzhalter 7">
            <a:extLst>
              <a:ext uri="{FF2B5EF4-FFF2-40B4-BE49-F238E27FC236}">
                <a16:creationId xmlns:a16="http://schemas.microsoft.com/office/drawing/2014/main" id="{1F142F1B-818E-4125-B5EC-1E8A25870D40}"/>
              </a:ext>
            </a:extLst>
          </p:cNvPr>
          <p:cNvSpPr>
            <a:spLocks noGrp="1"/>
          </p:cNvSpPr>
          <p:nvPr>
            <p:ph type="body" sz="quarter" idx="25" hasCustomPrompt="1"/>
          </p:nvPr>
        </p:nvSpPr>
        <p:spPr>
          <a:xfrm>
            <a:off x="417580" y="241797"/>
            <a:ext cx="11368504" cy="769441"/>
          </a:xfrm>
          <a:ln w="38100">
            <a:noFill/>
          </a:ln>
          <a:effectLst/>
        </p:spPr>
        <p:txBody>
          <a:bodyPr wrap="square" lIns="180000" tIns="0" rIns="180000" bIns="0" anchor="b">
            <a:spAutoFit/>
          </a:bodyPr>
          <a:lstStyle>
            <a:lvl1pPr algn="l">
              <a:lnSpc>
                <a:spcPct val="100000"/>
              </a:lnSpc>
              <a:spcBef>
                <a:spcPts val="0"/>
              </a:spcBef>
              <a:spcAft>
                <a:spcPts val="0"/>
              </a:spcAft>
              <a:defRPr sz="3000" b="0">
                <a:solidFill>
                  <a:schemeClr val="bg1"/>
                </a:solidFill>
                <a:effectLst>
                  <a:outerShdw blurRad="50800" dist="38100" dir="2700000" algn="tl" rotWithShape="0">
                    <a:prstClr val="black">
                      <a:alpha val="5000"/>
                    </a:prstClr>
                  </a:outerShdw>
                </a:effectLst>
                <a:latin typeface="+mj-lt"/>
              </a:defRPr>
            </a:lvl1pPr>
            <a:lvl2pPr marL="0" indent="0">
              <a:lnSpc>
                <a:spcPct val="100000"/>
              </a:lnSpc>
              <a:spcBef>
                <a:spcPts val="0"/>
              </a:spcBef>
              <a:spcAft>
                <a:spcPts val="0"/>
              </a:spcAft>
              <a:buNone/>
              <a:defRPr sz="2000" b="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2000" b="1">
                <a:solidFill>
                  <a:schemeClr val="bg1"/>
                </a:solidFill>
                <a:latin typeface="+mj-lt"/>
              </a:defRPr>
            </a:lvl3pPr>
            <a:lvl4pPr>
              <a:lnSpc>
                <a:spcPct val="100000"/>
              </a:lnSpc>
              <a:spcBef>
                <a:spcPts val="0"/>
              </a:spcBef>
              <a:spcAft>
                <a:spcPts val="0"/>
              </a:spcAft>
              <a:defRPr sz="2000" b="1">
                <a:solidFill>
                  <a:schemeClr val="bg1"/>
                </a:solidFill>
                <a:latin typeface="+mj-lt"/>
              </a:defRPr>
            </a:lvl4pPr>
            <a:lvl5pPr>
              <a:lnSpc>
                <a:spcPct val="100000"/>
              </a:lnSpc>
              <a:spcBef>
                <a:spcPts val="0"/>
              </a:spcBef>
              <a:spcAft>
                <a:spcPts val="0"/>
              </a:spcAft>
              <a:defRPr sz="2000" b="1">
                <a:solidFill>
                  <a:schemeClr val="bg1"/>
                </a:solidFill>
                <a:latin typeface="+mj-lt"/>
              </a:defRPr>
            </a:lvl5pPr>
            <a:lvl6pPr marL="0" indent="0">
              <a:lnSpc>
                <a:spcPct val="100000"/>
              </a:lnSpc>
              <a:spcBef>
                <a:spcPts val="0"/>
              </a:spcBef>
              <a:spcAft>
                <a:spcPts val="0"/>
              </a:spcAft>
              <a:buNone/>
              <a:defRPr sz="2000" b="1">
                <a:solidFill>
                  <a:schemeClr val="bg1"/>
                </a:solidFill>
                <a:latin typeface="+mj-lt"/>
              </a:defRPr>
            </a:lvl6pPr>
            <a:lvl7pPr marL="0" indent="0">
              <a:lnSpc>
                <a:spcPct val="100000"/>
              </a:lnSpc>
              <a:spcBef>
                <a:spcPts val="0"/>
              </a:spcBef>
              <a:spcAft>
                <a:spcPts val="0"/>
              </a:spcAft>
              <a:buNone/>
              <a:defRPr sz="2000" b="1">
                <a:solidFill>
                  <a:schemeClr val="bg1"/>
                </a:solidFill>
                <a:latin typeface="+mj-lt"/>
              </a:defRPr>
            </a:lvl7pPr>
            <a:lvl8pPr>
              <a:lnSpc>
                <a:spcPct val="100000"/>
              </a:lnSpc>
              <a:spcBef>
                <a:spcPts val="0"/>
              </a:spcBef>
              <a:spcAft>
                <a:spcPts val="0"/>
              </a:spcAft>
              <a:defRPr sz="2000" b="1">
                <a:solidFill>
                  <a:schemeClr val="bg1"/>
                </a:solidFill>
              </a:defRPr>
            </a:lvl8pPr>
            <a:lvl9pPr>
              <a:spcBef>
                <a:spcPts val="0"/>
              </a:spcBef>
              <a:spcAft>
                <a:spcPts val="0"/>
              </a:spcAft>
              <a:defRPr>
                <a:solidFill>
                  <a:schemeClr val="bg1"/>
                </a:solidFill>
              </a:defRPr>
            </a:lvl9pPr>
          </a:lstStyle>
          <a:p>
            <a:pPr lvl="0"/>
            <a:r>
              <a:rPr lang="de-DE" dirty="0"/>
              <a:t>Timeline: </a:t>
            </a:r>
            <a:r>
              <a:rPr lang="de-DE" dirty="0" err="1"/>
              <a:t>insert</a:t>
            </a:r>
            <a:r>
              <a:rPr lang="de-DE" dirty="0"/>
              <a:t> </a:t>
            </a:r>
            <a:r>
              <a:rPr lang="de-DE" dirty="0" err="1"/>
              <a:t>your</a:t>
            </a:r>
            <a:r>
              <a:rPr lang="de-DE" dirty="0"/>
              <a:t> title</a:t>
            </a:r>
          </a:p>
          <a:p>
            <a:pPr lvl="1"/>
            <a:r>
              <a:rPr lang="de-DE" dirty="0" err="1"/>
              <a:t>Subtitle</a:t>
            </a:r>
            <a:endParaRPr lang="de-DE" dirty="0"/>
          </a:p>
        </p:txBody>
      </p:sp>
      <p:sp>
        <p:nvSpPr>
          <p:cNvPr id="77" name="Textplatzhalter 7">
            <a:extLst>
              <a:ext uri="{FF2B5EF4-FFF2-40B4-BE49-F238E27FC236}">
                <a16:creationId xmlns:a16="http://schemas.microsoft.com/office/drawing/2014/main" id="{0C933E45-F817-459E-ADD1-3E9F997E6432}"/>
              </a:ext>
            </a:extLst>
          </p:cNvPr>
          <p:cNvSpPr>
            <a:spLocks noGrp="1"/>
          </p:cNvSpPr>
          <p:nvPr>
            <p:ph type="body" sz="quarter" idx="43" hasCustomPrompt="1"/>
          </p:nvPr>
        </p:nvSpPr>
        <p:spPr>
          <a:xfrm>
            <a:off x="5852392" y="1443232"/>
            <a:ext cx="2160000" cy="1440000"/>
          </a:xfrm>
          <a:noFill/>
        </p:spPr>
        <p:txBody>
          <a:bodyPr lIns="0" tIns="0" rIns="0" anchor="b"/>
          <a:lstStyle>
            <a:lvl1pPr algn="ctr">
              <a:defRPr sz="1100" b="1">
                <a:solidFill>
                  <a:schemeClr val="bg1"/>
                </a:solidFill>
                <a:latin typeface="+mj-lt"/>
              </a:defRPr>
            </a:lvl1pPr>
            <a:lvl2pPr marL="0" indent="0" algn="ctr">
              <a:buNone/>
              <a:defRPr sz="1100" b="0">
                <a:solidFill>
                  <a:schemeClr val="bg1"/>
                </a:solidFill>
                <a:latin typeface="+mn-lt"/>
              </a:defRPr>
            </a:lvl2pPr>
            <a:lvl3pPr marL="0" indent="0" algn="ctr">
              <a:buNone/>
              <a:defRPr>
                <a:solidFill>
                  <a:schemeClr val="bg1"/>
                </a:solidFill>
              </a:defRPr>
            </a:lvl3pPr>
            <a:lvl4pPr algn="ctr">
              <a:defRPr>
                <a:solidFill>
                  <a:schemeClr val="bg1"/>
                </a:solidFill>
              </a:defRPr>
            </a:lvl4pPr>
            <a:lvl5pPr algn="ctr">
              <a:defRPr>
                <a:solidFill>
                  <a:schemeClr val="bg1"/>
                </a:solidFill>
              </a:defRPr>
            </a:lvl5pPr>
            <a:lvl6pPr marL="0" indent="0" algn="ctr">
              <a:buNone/>
              <a:defRPr>
                <a:solidFill>
                  <a:schemeClr val="bg1"/>
                </a:solidFill>
              </a:defRPr>
            </a:lvl6pPr>
            <a:lvl7pPr marL="0" indent="0" algn="ctr">
              <a:buNone/>
              <a:defRPr>
                <a:solidFill>
                  <a:schemeClr val="bg1"/>
                </a:solidFill>
              </a:defRPr>
            </a:lvl7pPr>
            <a:lvl8pPr algn="ctr">
              <a:defRPr>
                <a:solidFill>
                  <a:schemeClr val="bg1"/>
                </a:solidFill>
              </a:defRPr>
            </a:lvl8pPr>
            <a:lvl9pPr algn="ctr">
              <a:defRPr>
                <a:solidFill>
                  <a:schemeClr val="bg1"/>
                </a:solidFill>
              </a:defRPr>
            </a:lvl9pPr>
          </a:lstStyle>
          <a:p>
            <a:pPr lvl="0"/>
            <a:r>
              <a:rPr lang="de-DE" dirty="0"/>
              <a:t>Insert </a:t>
            </a:r>
            <a:r>
              <a:rPr lang="de-DE" dirty="0" err="1"/>
              <a:t>text</a:t>
            </a:r>
            <a:endParaRPr lang="de-DE" dirty="0"/>
          </a:p>
          <a:p>
            <a:pPr lvl="1"/>
            <a:r>
              <a:rPr lang="de-DE" dirty="0"/>
              <a:t>Second </a:t>
            </a:r>
            <a:r>
              <a:rPr lang="de-DE" dirty="0" err="1"/>
              <a:t>level</a:t>
            </a:r>
            <a:endParaRPr lang="de-DE" dirty="0"/>
          </a:p>
        </p:txBody>
      </p:sp>
      <p:sp>
        <p:nvSpPr>
          <p:cNvPr id="78" name="Textplatzhalter 7">
            <a:extLst>
              <a:ext uri="{FF2B5EF4-FFF2-40B4-BE49-F238E27FC236}">
                <a16:creationId xmlns:a16="http://schemas.microsoft.com/office/drawing/2014/main" id="{023824F7-A25F-4361-9102-33BF77603ED7}"/>
              </a:ext>
            </a:extLst>
          </p:cNvPr>
          <p:cNvSpPr>
            <a:spLocks noGrp="1"/>
          </p:cNvSpPr>
          <p:nvPr>
            <p:ph type="body" sz="quarter" idx="44" hasCustomPrompt="1"/>
          </p:nvPr>
        </p:nvSpPr>
        <p:spPr>
          <a:xfrm>
            <a:off x="9436883" y="1443232"/>
            <a:ext cx="2160000" cy="1440000"/>
          </a:xfrm>
          <a:noFill/>
        </p:spPr>
        <p:txBody>
          <a:bodyPr lIns="0" tIns="0" rIns="0" anchor="b"/>
          <a:lstStyle>
            <a:lvl1pPr algn="ctr">
              <a:defRPr sz="1100" b="1">
                <a:solidFill>
                  <a:schemeClr val="bg1"/>
                </a:solidFill>
                <a:latin typeface="+mj-lt"/>
              </a:defRPr>
            </a:lvl1pPr>
            <a:lvl2pPr marL="0" indent="0" algn="ctr">
              <a:buNone/>
              <a:defRPr sz="1100" b="0">
                <a:solidFill>
                  <a:schemeClr val="bg1"/>
                </a:solidFill>
                <a:latin typeface="+mn-lt"/>
              </a:defRPr>
            </a:lvl2pPr>
            <a:lvl3pPr marL="0" indent="0" algn="ctr">
              <a:buNone/>
              <a:defRPr>
                <a:solidFill>
                  <a:schemeClr val="bg1"/>
                </a:solidFill>
              </a:defRPr>
            </a:lvl3pPr>
            <a:lvl4pPr algn="ctr">
              <a:defRPr>
                <a:solidFill>
                  <a:schemeClr val="bg1"/>
                </a:solidFill>
              </a:defRPr>
            </a:lvl4pPr>
            <a:lvl5pPr algn="ctr">
              <a:defRPr>
                <a:solidFill>
                  <a:schemeClr val="bg1"/>
                </a:solidFill>
              </a:defRPr>
            </a:lvl5pPr>
            <a:lvl6pPr marL="0" indent="0" algn="ctr">
              <a:buNone/>
              <a:defRPr>
                <a:solidFill>
                  <a:schemeClr val="bg1"/>
                </a:solidFill>
              </a:defRPr>
            </a:lvl6pPr>
            <a:lvl7pPr marL="0" indent="0" algn="ctr">
              <a:buNone/>
              <a:defRPr>
                <a:solidFill>
                  <a:schemeClr val="bg1"/>
                </a:solidFill>
              </a:defRPr>
            </a:lvl7pPr>
            <a:lvl8pPr algn="ctr">
              <a:defRPr>
                <a:solidFill>
                  <a:schemeClr val="bg1"/>
                </a:solidFill>
              </a:defRPr>
            </a:lvl8pPr>
            <a:lvl9pPr algn="ctr">
              <a:defRPr>
                <a:solidFill>
                  <a:schemeClr val="bg1"/>
                </a:solidFill>
              </a:defRPr>
            </a:lvl9pPr>
          </a:lstStyle>
          <a:p>
            <a:pPr lvl="0"/>
            <a:r>
              <a:rPr lang="de-DE" dirty="0"/>
              <a:t>Insert </a:t>
            </a:r>
            <a:r>
              <a:rPr lang="de-DE" dirty="0" err="1"/>
              <a:t>text</a:t>
            </a:r>
            <a:endParaRPr lang="de-DE" dirty="0"/>
          </a:p>
          <a:p>
            <a:pPr lvl="1"/>
            <a:r>
              <a:rPr lang="de-DE" dirty="0"/>
              <a:t>Second </a:t>
            </a:r>
            <a:r>
              <a:rPr lang="de-DE" dirty="0" err="1"/>
              <a:t>level</a:t>
            </a:r>
            <a:endParaRPr lang="de-DE" dirty="0"/>
          </a:p>
        </p:txBody>
      </p:sp>
      <p:sp>
        <p:nvSpPr>
          <p:cNvPr id="82" name="Textplatzhalter 7">
            <a:extLst>
              <a:ext uri="{FF2B5EF4-FFF2-40B4-BE49-F238E27FC236}">
                <a16:creationId xmlns:a16="http://schemas.microsoft.com/office/drawing/2014/main" id="{BF90B652-3B4A-498D-9E91-40FCA726D71A}"/>
              </a:ext>
            </a:extLst>
          </p:cNvPr>
          <p:cNvSpPr>
            <a:spLocks noGrp="1"/>
          </p:cNvSpPr>
          <p:nvPr>
            <p:ph type="body" sz="quarter" idx="45" hasCustomPrompt="1"/>
          </p:nvPr>
        </p:nvSpPr>
        <p:spPr>
          <a:xfrm>
            <a:off x="616059" y="4410001"/>
            <a:ext cx="2160000" cy="1440000"/>
          </a:xfrm>
          <a:noFill/>
        </p:spPr>
        <p:txBody>
          <a:bodyPr lIns="0" tIns="0" rIns="0" anchor="t"/>
          <a:lstStyle>
            <a:lvl1pPr algn="ctr">
              <a:defRPr sz="1100" b="1">
                <a:solidFill>
                  <a:schemeClr val="bg1"/>
                </a:solidFill>
                <a:latin typeface="+mj-lt"/>
              </a:defRPr>
            </a:lvl1pPr>
            <a:lvl2pPr marL="0" indent="0" algn="ctr">
              <a:buNone/>
              <a:defRPr sz="1100" b="0">
                <a:solidFill>
                  <a:schemeClr val="bg1"/>
                </a:solidFill>
                <a:latin typeface="+mn-lt"/>
              </a:defRPr>
            </a:lvl2pPr>
            <a:lvl3pPr marL="0" indent="0" algn="ctr">
              <a:buNone/>
              <a:defRPr>
                <a:solidFill>
                  <a:schemeClr val="bg1"/>
                </a:solidFill>
              </a:defRPr>
            </a:lvl3pPr>
            <a:lvl4pPr algn="ctr">
              <a:defRPr>
                <a:solidFill>
                  <a:schemeClr val="bg1"/>
                </a:solidFill>
              </a:defRPr>
            </a:lvl4pPr>
            <a:lvl5pPr algn="ctr">
              <a:defRPr>
                <a:solidFill>
                  <a:schemeClr val="bg1"/>
                </a:solidFill>
              </a:defRPr>
            </a:lvl5pPr>
            <a:lvl6pPr marL="0" indent="0" algn="ctr">
              <a:buNone/>
              <a:defRPr>
                <a:solidFill>
                  <a:schemeClr val="bg1"/>
                </a:solidFill>
              </a:defRPr>
            </a:lvl6pPr>
            <a:lvl7pPr marL="0" indent="0" algn="ctr">
              <a:buNone/>
              <a:defRPr>
                <a:solidFill>
                  <a:schemeClr val="bg1"/>
                </a:solidFill>
              </a:defRPr>
            </a:lvl7pPr>
            <a:lvl8pPr algn="ctr">
              <a:defRPr>
                <a:solidFill>
                  <a:schemeClr val="bg1"/>
                </a:solidFill>
              </a:defRPr>
            </a:lvl8pPr>
            <a:lvl9pPr algn="ctr">
              <a:defRPr>
                <a:solidFill>
                  <a:schemeClr val="bg1"/>
                </a:solidFill>
              </a:defRPr>
            </a:lvl9pPr>
          </a:lstStyle>
          <a:p>
            <a:pPr lvl="0"/>
            <a:r>
              <a:rPr lang="de-DE" dirty="0"/>
              <a:t>Insert </a:t>
            </a:r>
            <a:r>
              <a:rPr lang="de-DE" dirty="0" err="1"/>
              <a:t>text</a:t>
            </a:r>
            <a:endParaRPr lang="de-DE" dirty="0"/>
          </a:p>
          <a:p>
            <a:pPr lvl="1"/>
            <a:r>
              <a:rPr lang="de-DE" dirty="0"/>
              <a:t>Second </a:t>
            </a:r>
            <a:r>
              <a:rPr lang="de-DE" dirty="0" err="1"/>
              <a:t>level</a:t>
            </a:r>
            <a:endParaRPr lang="de-DE" dirty="0"/>
          </a:p>
        </p:txBody>
      </p:sp>
      <p:sp>
        <p:nvSpPr>
          <p:cNvPr id="83" name="Textplatzhalter 7">
            <a:extLst>
              <a:ext uri="{FF2B5EF4-FFF2-40B4-BE49-F238E27FC236}">
                <a16:creationId xmlns:a16="http://schemas.microsoft.com/office/drawing/2014/main" id="{8CCBBCE7-22F6-49B4-8C92-1D3ED489FC66}"/>
              </a:ext>
            </a:extLst>
          </p:cNvPr>
          <p:cNvSpPr>
            <a:spLocks noGrp="1"/>
          </p:cNvSpPr>
          <p:nvPr>
            <p:ph type="body" sz="quarter" idx="46" hasCustomPrompt="1"/>
          </p:nvPr>
        </p:nvSpPr>
        <p:spPr>
          <a:xfrm>
            <a:off x="4105300" y="4410001"/>
            <a:ext cx="2160000" cy="1440000"/>
          </a:xfrm>
          <a:noFill/>
        </p:spPr>
        <p:txBody>
          <a:bodyPr lIns="0" tIns="0" rIns="0" anchor="t"/>
          <a:lstStyle>
            <a:lvl1pPr algn="ctr">
              <a:defRPr sz="1100" b="1">
                <a:solidFill>
                  <a:schemeClr val="bg1"/>
                </a:solidFill>
                <a:latin typeface="+mj-lt"/>
              </a:defRPr>
            </a:lvl1pPr>
            <a:lvl2pPr marL="0" indent="0" algn="ctr">
              <a:buNone/>
              <a:defRPr sz="1100" b="0">
                <a:solidFill>
                  <a:schemeClr val="bg1"/>
                </a:solidFill>
                <a:latin typeface="+mn-lt"/>
              </a:defRPr>
            </a:lvl2pPr>
            <a:lvl3pPr marL="0" indent="0" algn="ctr">
              <a:buNone/>
              <a:defRPr>
                <a:solidFill>
                  <a:schemeClr val="bg1"/>
                </a:solidFill>
              </a:defRPr>
            </a:lvl3pPr>
            <a:lvl4pPr algn="ctr">
              <a:defRPr>
                <a:solidFill>
                  <a:schemeClr val="bg1"/>
                </a:solidFill>
              </a:defRPr>
            </a:lvl4pPr>
            <a:lvl5pPr algn="ctr">
              <a:defRPr>
                <a:solidFill>
                  <a:schemeClr val="bg1"/>
                </a:solidFill>
              </a:defRPr>
            </a:lvl5pPr>
            <a:lvl6pPr marL="0" indent="0" algn="ctr">
              <a:buNone/>
              <a:defRPr>
                <a:solidFill>
                  <a:schemeClr val="bg1"/>
                </a:solidFill>
              </a:defRPr>
            </a:lvl6pPr>
            <a:lvl7pPr marL="0" indent="0" algn="ctr">
              <a:buNone/>
              <a:defRPr>
                <a:solidFill>
                  <a:schemeClr val="bg1"/>
                </a:solidFill>
              </a:defRPr>
            </a:lvl7pPr>
            <a:lvl8pPr algn="ctr">
              <a:defRPr>
                <a:solidFill>
                  <a:schemeClr val="bg1"/>
                </a:solidFill>
              </a:defRPr>
            </a:lvl8pPr>
            <a:lvl9pPr algn="ctr">
              <a:defRPr>
                <a:solidFill>
                  <a:schemeClr val="bg1"/>
                </a:solidFill>
              </a:defRPr>
            </a:lvl9pPr>
          </a:lstStyle>
          <a:p>
            <a:pPr lvl="0"/>
            <a:r>
              <a:rPr lang="de-DE" dirty="0"/>
              <a:t>Insert </a:t>
            </a:r>
            <a:r>
              <a:rPr lang="de-DE" dirty="0" err="1"/>
              <a:t>text</a:t>
            </a:r>
            <a:endParaRPr lang="de-DE" dirty="0"/>
          </a:p>
          <a:p>
            <a:pPr lvl="1"/>
            <a:r>
              <a:rPr lang="de-DE" dirty="0"/>
              <a:t>Second </a:t>
            </a:r>
            <a:r>
              <a:rPr lang="de-DE" dirty="0" err="1"/>
              <a:t>level</a:t>
            </a:r>
            <a:endParaRPr lang="de-DE" dirty="0"/>
          </a:p>
        </p:txBody>
      </p:sp>
      <p:sp>
        <p:nvSpPr>
          <p:cNvPr id="84" name="Textplatzhalter 7">
            <a:extLst>
              <a:ext uri="{FF2B5EF4-FFF2-40B4-BE49-F238E27FC236}">
                <a16:creationId xmlns:a16="http://schemas.microsoft.com/office/drawing/2014/main" id="{80B5CFE5-F898-4E4D-A13D-6DD4487A8273}"/>
              </a:ext>
            </a:extLst>
          </p:cNvPr>
          <p:cNvSpPr>
            <a:spLocks noGrp="1"/>
          </p:cNvSpPr>
          <p:nvPr>
            <p:ph type="body" sz="quarter" idx="47" hasCustomPrompt="1"/>
          </p:nvPr>
        </p:nvSpPr>
        <p:spPr>
          <a:xfrm>
            <a:off x="7575491" y="4410001"/>
            <a:ext cx="2160000" cy="1440000"/>
          </a:xfrm>
          <a:noFill/>
        </p:spPr>
        <p:txBody>
          <a:bodyPr lIns="0" tIns="0" rIns="0" anchor="t"/>
          <a:lstStyle>
            <a:lvl1pPr algn="ctr">
              <a:defRPr sz="1100" b="1">
                <a:solidFill>
                  <a:schemeClr val="bg1"/>
                </a:solidFill>
                <a:latin typeface="+mj-lt"/>
              </a:defRPr>
            </a:lvl1pPr>
            <a:lvl2pPr marL="0" indent="0" algn="ctr">
              <a:buNone/>
              <a:defRPr sz="1100" b="0">
                <a:solidFill>
                  <a:schemeClr val="bg1"/>
                </a:solidFill>
                <a:latin typeface="+mn-lt"/>
              </a:defRPr>
            </a:lvl2pPr>
            <a:lvl3pPr marL="0" indent="0" algn="ctr">
              <a:buNone/>
              <a:defRPr>
                <a:solidFill>
                  <a:schemeClr val="bg1"/>
                </a:solidFill>
              </a:defRPr>
            </a:lvl3pPr>
            <a:lvl4pPr algn="ctr">
              <a:defRPr>
                <a:solidFill>
                  <a:schemeClr val="bg1"/>
                </a:solidFill>
              </a:defRPr>
            </a:lvl4pPr>
            <a:lvl5pPr algn="ctr">
              <a:defRPr>
                <a:solidFill>
                  <a:schemeClr val="bg1"/>
                </a:solidFill>
              </a:defRPr>
            </a:lvl5pPr>
            <a:lvl6pPr marL="0" indent="0" algn="ctr">
              <a:buNone/>
              <a:defRPr>
                <a:solidFill>
                  <a:schemeClr val="bg1"/>
                </a:solidFill>
              </a:defRPr>
            </a:lvl6pPr>
            <a:lvl7pPr marL="0" indent="0" algn="ctr">
              <a:buNone/>
              <a:defRPr>
                <a:solidFill>
                  <a:schemeClr val="bg1"/>
                </a:solidFill>
              </a:defRPr>
            </a:lvl7pPr>
            <a:lvl8pPr algn="ctr">
              <a:defRPr>
                <a:solidFill>
                  <a:schemeClr val="bg1"/>
                </a:solidFill>
              </a:defRPr>
            </a:lvl8pPr>
            <a:lvl9pPr algn="ctr">
              <a:defRPr>
                <a:solidFill>
                  <a:schemeClr val="bg1"/>
                </a:solidFill>
              </a:defRPr>
            </a:lvl9pPr>
          </a:lstStyle>
          <a:p>
            <a:pPr lvl="0"/>
            <a:r>
              <a:rPr lang="de-DE" dirty="0"/>
              <a:t>Insert </a:t>
            </a:r>
            <a:r>
              <a:rPr lang="de-DE" dirty="0" err="1"/>
              <a:t>text</a:t>
            </a:r>
            <a:endParaRPr lang="de-DE" dirty="0"/>
          </a:p>
          <a:p>
            <a:pPr lvl="1"/>
            <a:r>
              <a:rPr lang="de-DE" dirty="0"/>
              <a:t>Second </a:t>
            </a:r>
            <a:r>
              <a:rPr lang="de-DE" dirty="0" err="1"/>
              <a:t>level</a:t>
            </a:r>
            <a:endParaRPr lang="de-DE" dirty="0"/>
          </a:p>
        </p:txBody>
      </p:sp>
      <p:sp>
        <p:nvSpPr>
          <p:cNvPr id="86" name="Textplatzhalter 3">
            <a:extLst>
              <a:ext uri="{FF2B5EF4-FFF2-40B4-BE49-F238E27FC236}">
                <a16:creationId xmlns:a16="http://schemas.microsoft.com/office/drawing/2014/main" id="{B833FC57-E8A3-4DC7-92FC-511B56B219FC}"/>
              </a:ext>
            </a:extLst>
          </p:cNvPr>
          <p:cNvSpPr>
            <a:spLocks noGrp="1"/>
          </p:cNvSpPr>
          <p:nvPr>
            <p:ph type="body" sz="quarter" idx="48" hasCustomPrompt="1"/>
          </p:nvPr>
        </p:nvSpPr>
        <p:spPr>
          <a:xfrm>
            <a:off x="3101878" y="3291477"/>
            <a:ext cx="680834" cy="699747"/>
          </a:xfrm>
          <a:prstGeom prst="rect">
            <a:avLst/>
          </a:prstGeom>
          <a:solidFill>
            <a:schemeClr val="tx1"/>
          </a:solidFill>
          <a:ln w="19050">
            <a:solidFill>
              <a:schemeClr val="bg2"/>
            </a:solidFill>
          </a:ln>
          <a:effectLst/>
        </p:spPr>
        <p:txBody>
          <a:bodyPr lIns="0" anchor="ctr"/>
          <a:lstStyle>
            <a:lvl1pPr algn="ctr">
              <a:defRPr sz="1400" b="1">
                <a:solidFill>
                  <a:schemeClr val="bg2"/>
                </a:solidFill>
                <a:latin typeface="+mj-lt"/>
              </a:defRPr>
            </a:lvl1pPr>
            <a:lvl2pPr marL="0" indent="0" algn="ctr">
              <a:buNone/>
              <a:defRPr b="1">
                <a:solidFill>
                  <a:schemeClr val="bg1"/>
                </a:solidFill>
                <a:latin typeface="+mj-lt"/>
              </a:defRPr>
            </a:lvl2pPr>
            <a:lvl3pPr marL="0" indent="0" algn="ctr">
              <a:buNone/>
              <a:defRPr b="1">
                <a:solidFill>
                  <a:schemeClr val="bg1"/>
                </a:solidFill>
                <a:latin typeface="+mj-lt"/>
              </a:defRPr>
            </a:lvl3pPr>
            <a:lvl4pPr algn="ctr">
              <a:defRPr>
                <a:solidFill>
                  <a:schemeClr val="bg1"/>
                </a:solidFill>
                <a:latin typeface="+mj-lt"/>
              </a:defRPr>
            </a:lvl4pPr>
            <a:lvl5pPr algn="ctr">
              <a:defRPr sz="1400" b="1">
                <a:solidFill>
                  <a:schemeClr val="bg1"/>
                </a:solidFill>
                <a:latin typeface="+mj-lt"/>
              </a:defRPr>
            </a:lvl5pPr>
            <a:lvl6pPr marL="0" indent="0" algn="ctr">
              <a:buNone/>
              <a:defRPr sz="1400" b="1">
                <a:solidFill>
                  <a:schemeClr val="bg1"/>
                </a:solidFill>
                <a:latin typeface="+mj-lt"/>
              </a:defRPr>
            </a:lvl6pPr>
            <a:lvl7pPr marL="0" indent="0" algn="ctr">
              <a:buNone/>
              <a:defRPr sz="1400" b="1">
                <a:solidFill>
                  <a:schemeClr val="bg1"/>
                </a:solidFill>
                <a:latin typeface="+mj-lt"/>
              </a:defRPr>
            </a:lvl7pPr>
            <a:lvl8pPr algn="ctr">
              <a:defRPr sz="1400">
                <a:solidFill>
                  <a:schemeClr val="bg1"/>
                </a:solidFill>
              </a:defRPr>
            </a:lvl8pPr>
            <a:lvl9pPr algn="ctr">
              <a:defRPr sz="1400">
                <a:solidFill>
                  <a:schemeClr val="bg1"/>
                </a:solidFill>
              </a:defRPr>
            </a:lvl9pPr>
          </a:lstStyle>
          <a:p>
            <a:pPr lvl="0"/>
            <a:r>
              <a:rPr lang="en-GB" dirty="0"/>
              <a:t>2015</a:t>
            </a:r>
            <a:endParaRPr lang="en-US" dirty="0"/>
          </a:p>
        </p:txBody>
      </p:sp>
      <p:sp>
        <p:nvSpPr>
          <p:cNvPr id="88" name="Textplatzhalter 3">
            <a:extLst>
              <a:ext uri="{FF2B5EF4-FFF2-40B4-BE49-F238E27FC236}">
                <a16:creationId xmlns:a16="http://schemas.microsoft.com/office/drawing/2014/main" id="{6F8BEC28-6DF0-4305-A691-4DD073E3BAE6}"/>
              </a:ext>
            </a:extLst>
          </p:cNvPr>
          <p:cNvSpPr>
            <a:spLocks noGrp="1"/>
          </p:cNvSpPr>
          <p:nvPr>
            <p:ph type="body" sz="quarter" idx="49" hasCustomPrompt="1"/>
          </p:nvPr>
        </p:nvSpPr>
        <p:spPr>
          <a:xfrm>
            <a:off x="4835490" y="3291477"/>
            <a:ext cx="680834" cy="699747"/>
          </a:xfrm>
          <a:prstGeom prst="rect">
            <a:avLst/>
          </a:prstGeom>
          <a:solidFill>
            <a:schemeClr val="tx1"/>
          </a:solidFill>
          <a:ln w="19050">
            <a:solidFill>
              <a:schemeClr val="bg2"/>
            </a:solidFill>
          </a:ln>
          <a:effectLst/>
        </p:spPr>
        <p:txBody>
          <a:bodyPr lIns="0" anchor="ctr"/>
          <a:lstStyle>
            <a:lvl1pPr algn="ctr">
              <a:defRPr sz="1400" b="1">
                <a:solidFill>
                  <a:schemeClr val="bg2"/>
                </a:solidFill>
                <a:latin typeface="+mj-lt"/>
              </a:defRPr>
            </a:lvl1pPr>
            <a:lvl2pPr marL="0" indent="0" algn="ctr">
              <a:buNone/>
              <a:defRPr b="1">
                <a:solidFill>
                  <a:schemeClr val="bg1"/>
                </a:solidFill>
                <a:latin typeface="+mj-lt"/>
              </a:defRPr>
            </a:lvl2pPr>
            <a:lvl3pPr marL="0" indent="0" algn="ctr">
              <a:buNone/>
              <a:defRPr b="1">
                <a:solidFill>
                  <a:schemeClr val="bg1"/>
                </a:solidFill>
                <a:latin typeface="+mj-lt"/>
              </a:defRPr>
            </a:lvl3pPr>
            <a:lvl4pPr algn="ctr">
              <a:defRPr>
                <a:solidFill>
                  <a:schemeClr val="bg1"/>
                </a:solidFill>
                <a:latin typeface="+mj-lt"/>
              </a:defRPr>
            </a:lvl4pPr>
            <a:lvl5pPr algn="ctr">
              <a:defRPr sz="1400" b="1">
                <a:solidFill>
                  <a:schemeClr val="bg1"/>
                </a:solidFill>
                <a:latin typeface="+mj-lt"/>
              </a:defRPr>
            </a:lvl5pPr>
            <a:lvl6pPr marL="0" indent="0" algn="ctr">
              <a:buNone/>
              <a:defRPr sz="1400" b="1">
                <a:solidFill>
                  <a:schemeClr val="bg1"/>
                </a:solidFill>
                <a:latin typeface="+mj-lt"/>
              </a:defRPr>
            </a:lvl6pPr>
            <a:lvl7pPr marL="0" indent="0" algn="ctr">
              <a:buNone/>
              <a:defRPr sz="1400" b="1">
                <a:solidFill>
                  <a:schemeClr val="bg1"/>
                </a:solidFill>
                <a:latin typeface="+mj-lt"/>
              </a:defRPr>
            </a:lvl7pPr>
            <a:lvl8pPr algn="ctr">
              <a:defRPr sz="1400">
                <a:solidFill>
                  <a:schemeClr val="bg1"/>
                </a:solidFill>
              </a:defRPr>
            </a:lvl8pPr>
            <a:lvl9pPr algn="ctr">
              <a:defRPr sz="1400">
                <a:solidFill>
                  <a:schemeClr val="bg1"/>
                </a:solidFill>
              </a:defRPr>
            </a:lvl9pPr>
          </a:lstStyle>
          <a:p>
            <a:pPr lvl="0"/>
            <a:r>
              <a:rPr lang="en-GB" dirty="0"/>
              <a:t>2016</a:t>
            </a:r>
            <a:endParaRPr lang="en-US" dirty="0"/>
          </a:p>
        </p:txBody>
      </p:sp>
      <p:sp>
        <p:nvSpPr>
          <p:cNvPr id="93" name="Textplatzhalter 3">
            <a:extLst>
              <a:ext uri="{FF2B5EF4-FFF2-40B4-BE49-F238E27FC236}">
                <a16:creationId xmlns:a16="http://schemas.microsoft.com/office/drawing/2014/main" id="{21BEB312-F17A-46E6-A0AE-2B4D6D847029}"/>
              </a:ext>
            </a:extLst>
          </p:cNvPr>
          <p:cNvSpPr>
            <a:spLocks noGrp="1"/>
          </p:cNvSpPr>
          <p:nvPr>
            <p:ph type="body" sz="quarter" idx="50" hasCustomPrompt="1"/>
          </p:nvPr>
        </p:nvSpPr>
        <p:spPr>
          <a:xfrm>
            <a:off x="6569102" y="3291477"/>
            <a:ext cx="680834" cy="699747"/>
          </a:xfrm>
          <a:prstGeom prst="rect">
            <a:avLst/>
          </a:prstGeom>
          <a:solidFill>
            <a:schemeClr val="tx1"/>
          </a:solidFill>
          <a:ln w="19050">
            <a:solidFill>
              <a:schemeClr val="bg2"/>
            </a:solidFill>
          </a:ln>
          <a:effectLst/>
        </p:spPr>
        <p:txBody>
          <a:bodyPr lIns="0" anchor="ctr"/>
          <a:lstStyle>
            <a:lvl1pPr algn="ctr">
              <a:defRPr sz="1400" b="1">
                <a:solidFill>
                  <a:schemeClr val="bg2"/>
                </a:solidFill>
                <a:latin typeface="+mj-lt"/>
              </a:defRPr>
            </a:lvl1pPr>
            <a:lvl2pPr marL="0" indent="0" algn="ctr">
              <a:buNone/>
              <a:defRPr b="1">
                <a:solidFill>
                  <a:schemeClr val="bg1"/>
                </a:solidFill>
                <a:latin typeface="+mj-lt"/>
              </a:defRPr>
            </a:lvl2pPr>
            <a:lvl3pPr marL="0" indent="0" algn="ctr">
              <a:buNone/>
              <a:defRPr b="1">
                <a:solidFill>
                  <a:schemeClr val="bg1"/>
                </a:solidFill>
                <a:latin typeface="+mj-lt"/>
              </a:defRPr>
            </a:lvl3pPr>
            <a:lvl4pPr algn="ctr">
              <a:defRPr>
                <a:solidFill>
                  <a:schemeClr val="bg1"/>
                </a:solidFill>
                <a:latin typeface="+mj-lt"/>
              </a:defRPr>
            </a:lvl4pPr>
            <a:lvl5pPr algn="ctr">
              <a:defRPr sz="1400" b="1">
                <a:solidFill>
                  <a:schemeClr val="bg1"/>
                </a:solidFill>
                <a:latin typeface="+mj-lt"/>
              </a:defRPr>
            </a:lvl5pPr>
            <a:lvl6pPr marL="0" indent="0" algn="ctr">
              <a:buNone/>
              <a:defRPr sz="1400" b="1">
                <a:solidFill>
                  <a:schemeClr val="bg1"/>
                </a:solidFill>
                <a:latin typeface="+mj-lt"/>
              </a:defRPr>
            </a:lvl6pPr>
            <a:lvl7pPr marL="0" indent="0" algn="ctr">
              <a:buNone/>
              <a:defRPr sz="1400" b="1">
                <a:solidFill>
                  <a:schemeClr val="bg1"/>
                </a:solidFill>
                <a:latin typeface="+mj-lt"/>
              </a:defRPr>
            </a:lvl7pPr>
            <a:lvl8pPr algn="ctr">
              <a:defRPr sz="1400">
                <a:solidFill>
                  <a:schemeClr val="bg1"/>
                </a:solidFill>
              </a:defRPr>
            </a:lvl8pPr>
            <a:lvl9pPr algn="ctr">
              <a:defRPr sz="1400">
                <a:solidFill>
                  <a:schemeClr val="bg1"/>
                </a:solidFill>
              </a:defRPr>
            </a:lvl9pPr>
          </a:lstStyle>
          <a:p>
            <a:pPr lvl="0"/>
            <a:r>
              <a:rPr lang="en-GB" dirty="0"/>
              <a:t>2017</a:t>
            </a:r>
            <a:endParaRPr lang="en-US" dirty="0"/>
          </a:p>
        </p:txBody>
      </p:sp>
      <p:sp>
        <p:nvSpPr>
          <p:cNvPr id="95" name="Textplatzhalter 3">
            <a:extLst>
              <a:ext uri="{FF2B5EF4-FFF2-40B4-BE49-F238E27FC236}">
                <a16:creationId xmlns:a16="http://schemas.microsoft.com/office/drawing/2014/main" id="{57D19A7B-6527-458F-8243-7A25D35618DB}"/>
              </a:ext>
            </a:extLst>
          </p:cNvPr>
          <p:cNvSpPr>
            <a:spLocks noGrp="1"/>
          </p:cNvSpPr>
          <p:nvPr>
            <p:ph type="body" sz="quarter" idx="51" hasCustomPrompt="1"/>
          </p:nvPr>
        </p:nvSpPr>
        <p:spPr>
          <a:xfrm>
            <a:off x="8302714" y="3291477"/>
            <a:ext cx="680834" cy="699747"/>
          </a:xfrm>
          <a:prstGeom prst="rect">
            <a:avLst/>
          </a:prstGeom>
          <a:solidFill>
            <a:schemeClr val="tx1"/>
          </a:solidFill>
          <a:ln w="19050">
            <a:solidFill>
              <a:schemeClr val="bg2"/>
            </a:solidFill>
          </a:ln>
          <a:effectLst/>
        </p:spPr>
        <p:txBody>
          <a:bodyPr lIns="0" anchor="ctr"/>
          <a:lstStyle>
            <a:lvl1pPr algn="ctr">
              <a:defRPr sz="1400" b="1">
                <a:solidFill>
                  <a:schemeClr val="bg2"/>
                </a:solidFill>
                <a:latin typeface="+mj-lt"/>
              </a:defRPr>
            </a:lvl1pPr>
            <a:lvl2pPr marL="0" indent="0" algn="ctr">
              <a:buNone/>
              <a:defRPr b="1">
                <a:solidFill>
                  <a:schemeClr val="bg1"/>
                </a:solidFill>
                <a:latin typeface="+mj-lt"/>
              </a:defRPr>
            </a:lvl2pPr>
            <a:lvl3pPr marL="0" indent="0" algn="ctr">
              <a:buNone/>
              <a:defRPr b="1">
                <a:solidFill>
                  <a:schemeClr val="bg1"/>
                </a:solidFill>
                <a:latin typeface="+mj-lt"/>
              </a:defRPr>
            </a:lvl3pPr>
            <a:lvl4pPr algn="ctr">
              <a:defRPr>
                <a:solidFill>
                  <a:schemeClr val="bg1"/>
                </a:solidFill>
                <a:latin typeface="+mj-lt"/>
              </a:defRPr>
            </a:lvl4pPr>
            <a:lvl5pPr algn="ctr">
              <a:defRPr sz="1400" b="1">
                <a:solidFill>
                  <a:schemeClr val="bg1"/>
                </a:solidFill>
                <a:latin typeface="+mj-lt"/>
              </a:defRPr>
            </a:lvl5pPr>
            <a:lvl6pPr marL="0" indent="0" algn="ctr">
              <a:buNone/>
              <a:defRPr sz="1400" b="1">
                <a:solidFill>
                  <a:schemeClr val="bg1"/>
                </a:solidFill>
                <a:latin typeface="+mj-lt"/>
              </a:defRPr>
            </a:lvl6pPr>
            <a:lvl7pPr marL="0" indent="0" algn="ctr">
              <a:buNone/>
              <a:defRPr sz="1400" b="1">
                <a:solidFill>
                  <a:schemeClr val="bg1"/>
                </a:solidFill>
                <a:latin typeface="+mj-lt"/>
              </a:defRPr>
            </a:lvl7pPr>
            <a:lvl8pPr algn="ctr">
              <a:defRPr sz="1400">
                <a:solidFill>
                  <a:schemeClr val="bg1"/>
                </a:solidFill>
              </a:defRPr>
            </a:lvl8pPr>
            <a:lvl9pPr algn="ctr">
              <a:defRPr sz="1400">
                <a:solidFill>
                  <a:schemeClr val="bg1"/>
                </a:solidFill>
              </a:defRPr>
            </a:lvl9pPr>
          </a:lstStyle>
          <a:p>
            <a:pPr lvl="0"/>
            <a:r>
              <a:rPr lang="en-GB" dirty="0"/>
              <a:t>2018</a:t>
            </a:r>
            <a:endParaRPr lang="en-US" dirty="0"/>
          </a:p>
        </p:txBody>
      </p:sp>
      <p:sp>
        <p:nvSpPr>
          <p:cNvPr id="97" name="Textplatzhalter 3">
            <a:extLst>
              <a:ext uri="{FF2B5EF4-FFF2-40B4-BE49-F238E27FC236}">
                <a16:creationId xmlns:a16="http://schemas.microsoft.com/office/drawing/2014/main" id="{352E7BC2-E8B4-40D7-ABF1-E30EC3878A34}"/>
              </a:ext>
            </a:extLst>
          </p:cNvPr>
          <p:cNvSpPr>
            <a:spLocks noGrp="1"/>
          </p:cNvSpPr>
          <p:nvPr>
            <p:ph type="body" sz="quarter" idx="52" hasCustomPrompt="1"/>
          </p:nvPr>
        </p:nvSpPr>
        <p:spPr>
          <a:xfrm>
            <a:off x="10036326" y="3147992"/>
            <a:ext cx="971475" cy="998462"/>
          </a:xfrm>
          <a:prstGeom prst="rect">
            <a:avLst/>
          </a:prstGeom>
          <a:solidFill>
            <a:schemeClr val="tx1"/>
          </a:solidFill>
          <a:ln w="19050">
            <a:solidFill>
              <a:schemeClr val="accent1"/>
            </a:solidFill>
          </a:ln>
          <a:effectLst/>
        </p:spPr>
        <p:txBody>
          <a:bodyPr lIns="0" anchor="ctr"/>
          <a:lstStyle>
            <a:lvl1pPr algn="ctr">
              <a:defRPr sz="1400" b="1">
                <a:solidFill>
                  <a:schemeClr val="accent1"/>
                </a:solidFill>
                <a:latin typeface="+mj-lt"/>
              </a:defRPr>
            </a:lvl1pPr>
            <a:lvl2pPr marL="0" indent="0" algn="ctr">
              <a:buNone/>
              <a:defRPr b="1">
                <a:solidFill>
                  <a:schemeClr val="accent1"/>
                </a:solidFill>
                <a:latin typeface="+mj-lt"/>
              </a:defRPr>
            </a:lvl2pPr>
            <a:lvl3pPr marL="0" indent="0" algn="ctr">
              <a:buNone/>
              <a:defRPr b="1">
                <a:solidFill>
                  <a:schemeClr val="accent1"/>
                </a:solidFill>
                <a:latin typeface="+mj-lt"/>
              </a:defRPr>
            </a:lvl3pPr>
            <a:lvl4pPr algn="ctr">
              <a:defRPr>
                <a:solidFill>
                  <a:schemeClr val="accent1"/>
                </a:solidFill>
                <a:latin typeface="+mj-lt"/>
              </a:defRPr>
            </a:lvl4pPr>
            <a:lvl5pPr algn="ctr">
              <a:defRPr sz="1400" b="1">
                <a:solidFill>
                  <a:schemeClr val="accent1"/>
                </a:solidFill>
                <a:latin typeface="+mj-lt"/>
              </a:defRPr>
            </a:lvl5pPr>
            <a:lvl6pPr marL="0" indent="0" algn="ctr">
              <a:buNone/>
              <a:defRPr sz="1400" b="1">
                <a:solidFill>
                  <a:schemeClr val="accent1"/>
                </a:solidFill>
                <a:latin typeface="+mj-lt"/>
              </a:defRPr>
            </a:lvl6pPr>
            <a:lvl7pPr marL="0" indent="0" algn="ctr">
              <a:buNone/>
              <a:defRPr sz="1400" b="1">
                <a:solidFill>
                  <a:schemeClr val="accent1"/>
                </a:solidFill>
                <a:latin typeface="+mj-lt"/>
              </a:defRPr>
            </a:lvl7pPr>
            <a:lvl8pPr algn="ctr">
              <a:defRPr sz="1400">
                <a:solidFill>
                  <a:schemeClr val="accent1"/>
                </a:solidFill>
              </a:defRPr>
            </a:lvl8pPr>
            <a:lvl9pPr algn="ctr">
              <a:defRPr sz="1400">
                <a:solidFill>
                  <a:schemeClr val="accent1"/>
                </a:solidFill>
              </a:defRPr>
            </a:lvl9pPr>
          </a:lstStyle>
          <a:p>
            <a:pPr lvl="0"/>
            <a:r>
              <a:rPr lang="en-GB" dirty="0"/>
              <a:t>2018</a:t>
            </a:r>
            <a:endParaRPr lang="en-US" dirty="0"/>
          </a:p>
        </p:txBody>
      </p:sp>
    </p:spTree>
    <p:extLst>
      <p:ext uri="{BB962C8B-B14F-4D97-AF65-F5344CB8AC3E}">
        <p14:creationId xmlns:p14="http://schemas.microsoft.com/office/powerpoint/2010/main" val="23483523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1/12/2023</a:t>
            </a:fld>
            <a:endParaRPr lang="en-US" dirty="0"/>
          </a:p>
        </p:txBody>
      </p:sp>
      <p:sp>
        <p:nvSpPr>
          <p:cNvPr id="8" name="Footer Placeholder 7"/>
          <p:cNvSpPr>
            <a:spLocks noGrp="1"/>
          </p:cNvSpPr>
          <p:nvPr>
            <p:ph type="ftr" sz="quarter" idx="11"/>
          </p:nvPr>
        </p:nvSpPr>
        <p:spPr/>
        <p:txBody>
          <a:bodyPr/>
          <a:lstStyle/>
          <a:p>
            <a:r>
              <a:rPr lang="en-GB"/>
              <a:t>Footnotes</a:t>
            </a:r>
            <a:endParaRPr lang="en-US" dirty="0"/>
          </a:p>
        </p:txBody>
      </p:sp>
      <p:sp>
        <p:nvSpPr>
          <p:cNvPr id="9" name="Slide Number Placeholder 8"/>
          <p:cNvSpPr>
            <a:spLocks noGrp="1"/>
          </p:cNvSpPr>
          <p:nvPr>
            <p:ph type="sldNum" sz="quarter" idx="12"/>
          </p:nvPr>
        </p:nvSpPr>
        <p:spPr/>
        <p:txBody>
          <a:bodyPr/>
          <a:lstStyle/>
          <a:p>
            <a:fld id="{FE246741-193F-4788-88DB-E9070435CEFD}" type="slidenum">
              <a:rPr lang="en-US" smtClean="0"/>
              <a:pPr/>
              <a:t>‹#›</a:t>
            </a:fld>
            <a:endParaRPr lang="en-US" dirty="0"/>
          </a:p>
        </p:txBody>
      </p:sp>
    </p:spTree>
    <p:extLst>
      <p:ext uri="{BB962C8B-B14F-4D97-AF65-F5344CB8AC3E}">
        <p14:creationId xmlns:p14="http://schemas.microsoft.com/office/powerpoint/2010/main" val="2881428507"/>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Introductionary Slide">
    <p:bg>
      <p:bgPr>
        <a:solidFill>
          <a:schemeClr val="tx1"/>
        </a:solidFill>
        <a:effectLst/>
      </p:bgPr>
    </p:bg>
    <p:spTree>
      <p:nvGrpSpPr>
        <p:cNvPr id="1" name=""/>
        <p:cNvGrpSpPr/>
        <p:nvPr/>
      </p:nvGrpSpPr>
      <p:grpSpPr>
        <a:xfrm>
          <a:off x="0" y="0"/>
          <a:ext cx="0" cy="0"/>
          <a:chOff x="0" y="0"/>
          <a:chExt cx="0" cy="0"/>
        </a:xfrm>
      </p:grpSpPr>
      <p:grpSp>
        <p:nvGrpSpPr>
          <p:cNvPr id="101" name="Grafik 42">
            <a:extLst>
              <a:ext uri="{FF2B5EF4-FFF2-40B4-BE49-F238E27FC236}">
                <a16:creationId xmlns:a16="http://schemas.microsoft.com/office/drawing/2014/main" id="{4E9F4F4B-2E3A-4236-9314-BD9FB4AD40EA}"/>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102" name="Freihandform: Form 101">
              <a:extLst>
                <a:ext uri="{FF2B5EF4-FFF2-40B4-BE49-F238E27FC236}">
                  <a16:creationId xmlns:a16="http://schemas.microsoft.com/office/drawing/2014/main" id="{5469AA6E-F83F-4A11-8709-538AB5556F28}"/>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103" name="Freihandform: Form 102">
              <a:extLst>
                <a:ext uri="{FF2B5EF4-FFF2-40B4-BE49-F238E27FC236}">
                  <a16:creationId xmlns:a16="http://schemas.microsoft.com/office/drawing/2014/main" id="{FCE28E57-AD0C-4E65-8DBD-F499FF605629}"/>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104" name="Freihandform: Form 103">
              <a:extLst>
                <a:ext uri="{FF2B5EF4-FFF2-40B4-BE49-F238E27FC236}">
                  <a16:creationId xmlns:a16="http://schemas.microsoft.com/office/drawing/2014/main" id="{2A7E8E1A-65D4-4D36-A90D-FE73B06509A6}"/>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05" name="Freihandform: Form 104">
              <a:extLst>
                <a:ext uri="{FF2B5EF4-FFF2-40B4-BE49-F238E27FC236}">
                  <a16:creationId xmlns:a16="http://schemas.microsoft.com/office/drawing/2014/main" id="{03BBC719-7086-4BDC-95CD-5688701035FC}"/>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106" name="Freihandform: Form 105">
              <a:extLst>
                <a:ext uri="{FF2B5EF4-FFF2-40B4-BE49-F238E27FC236}">
                  <a16:creationId xmlns:a16="http://schemas.microsoft.com/office/drawing/2014/main" id="{036B7200-4997-4A8A-B296-06176EF26A2C}"/>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107" name="Freihandform: Form 106">
              <a:extLst>
                <a:ext uri="{FF2B5EF4-FFF2-40B4-BE49-F238E27FC236}">
                  <a16:creationId xmlns:a16="http://schemas.microsoft.com/office/drawing/2014/main" id="{C9FC0174-E06A-4BB8-85CD-4559022D5937}"/>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108" name="Freihandform: Form 107">
              <a:extLst>
                <a:ext uri="{FF2B5EF4-FFF2-40B4-BE49-F238E27FC236}">
                  <a16:creationId xmlns:a16="http://schemas.microsoft.com/office/drawing/2014/main" id="{31DF0825-F76C-4515-8D11-28E5457A6085}"/>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109" name="Freihandform: Form 108">
              <a:extLst>
                <a:ext uri="{FF2B5EF4-FFF2-40B4-BE49-F238E27FC236}">
                  <a16:creationId xmlns:a16="http://schemas.microsoft.com/office/drawing/2014/main" id="{95C435C5-F1E3-4878-B1A2-2F3CD6C54C83}"/>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10" name="Freihandform: Form 109">
              <a:extLst>
                <a:ext uri="{FF2B5EF4-FFF2-40B4-BE49-F238E27FC236}">
                  <a16:creationId xmlns:a16="http://schemas.microsoft.com/office/drawing/2014/main" id="{1B511DD5-5F96-4D95-A02F-EAD840264FF5}"/>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50" name="Foliennummernplatzhalter 3">
            <a:extLst>
              <a:ext uri="{FF2B5EF4-FFF2-40B4-BE49-F238E27FC236}">
                <a16:creationId xmlns:a16="http://schemas.microsoft.com/office/drawing/2014/main" id="{94FA6DCB-DB09-408C-B6A3-068C87E5701A}"/>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grpSp>
        <p:nvGrpSpPr>
          <p:cNvPr id="52" name="Grafik 41">
            <a:extLst>
              <a:ext uri="{FF2B5EF4-FFF2-40B4-BE49-F238E27FC236}">
                <a16:creationId xmlns:a16="http://schemas.microsoft.com/office/drawing/2014/main" id="{7E87DC77-C72B-4607-B033-B165C21914A4}"/>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53" name="Freihandform: Form 52">
              <a:extLst>
                <a:ext uri="{FF2B5EF4-FFF2-40B4-BE49-F238E27FC236}">
                  <a16:creationId xmlns:a16="http://schemas.microsoft.com/office/drawing/2014/main" id="{6889240A-E752-4347-B24B-FCD9A99F8738}"/>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9FDDF223-BE0D-41B1-A7BE-EFE11E1FAA5F}"/>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DF5AE765-8B46-44B3-8C53-110F77A448BE}"/>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FEC4F0C5-A718-4F86-BC91-B86AF0127E00}"/>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7" name="Freihandform: Form 56">
              <a:extLst>
                <a:ext uri="{FF2B5EF4-FFF2-40B4-BE49-F238E27FC236}">
                  <a16:creationId xmlns:a16="http://schemas.microsoft.com/office/drawing/2014/main" id="{37A9DED5-A8A5-4CB6-A69E-E3F5C350D1D5}"/>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8" name="Freihandform: Form 57">
              <a:extLst>
                <a:ext uri="{FF2B5EF4-FFF2-40B4-BE49-F238E27FC236}">
                  <a16:creationId xmlns:a16="http://schemas.microsoft.com/office/drawing/2014/main" id="{DD5C692E-28D7-48A7-85F1-03E68122A3D8}"/>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9" name="Freihandform: Form 58">
              <a:extLst>
                <a:ext uri="{FF2B5EF4-FFF2-40B4-BE49-F238E27FC236}">
                  <a16:creationId xmlns:a16="http://schemas.microsoft.com/office/drawing/2014/main" id="{54E303A8-A3BF-495C-88C3-1B337867A684}"/>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0" name="Freihandform: Form 59">
              <a:extLst>
                <a:ext uri="{FF2B5EF4-FFF2-40B4-BE49-F238E27FC236}">
                  <a16:creationId xmlns:a16="http://schemas.microsoft.com/office/drawing/2014/main" id="{8806AF28-9B1F-423B-A7A2-F03D17138FD0}"/>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1" name="Freihandform: Form 60">
              <a:extLst>
                <a:ext uri="{FF2B5EF4-FFF2-40B4-BE49-F238E27FC236}">
                  <a16:creationId xmlns:a16="http://schemas.microsoft.com/office/drawing/2014/main" id="{2A108F20-7ECF-42E7-A228-4213C5AADE0F}"/>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2" name="Freihandform: Form 61">
              <a:extLst>
                <a:ext uri="{FF2B5EF4-FFF2-40B4-BE49-F238E27FC236}">
                  <a16:creationId xmlns:a16="http://schemas.microsoft.com/office/drawing/2014/main" id="{63429EB2-70AE-4259-AA2F-0F2613F95F7F}"/>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3" name="Freihandform: Form 62">
              <a:extLst>
                <a:ext uri="{FF2B5EF4-FFF2-40B4-BE49-F238E27FC236}">
                  <a16:creationId xmlns:a16="http://schemas.microsoft.com/office/drawing/2014/main" id="{4B6A6901-B594-4E88-AD0D-1CD9A9ABAEA6}"/>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4" name="Freihandform: Form 63">
              <a:extLst>
                <a:ext uri="{FF2B5EF4-FFF2-40B4-BE49-F238E27FC236}">
                  <a16:creationId xmlns:a16="http://schemas.microsoft.com/office/drawing/2014/main" id="{9A040A37-E158-4969-A0AD-7A493ED271BB}"/>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5" name="Freihandform: Form 64">
              <a:extLst>
                <a:ext uri="{FF2B5EF4-FFF2-40B4-BE49-F238E27FC236}">
                  <a16:creationId xmlns:a16="http://schemas.microsoft.com/office/drawing/2014/main" id="{67CF499A-CE68-4702-8169-FDC9C9BD1597}"/>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6" name="Freihandform: Form 65">
              <a:extLst>
                <a:ext uri="{FF2B5EF4-FFF2-40B4-BE49-F238E27FC236}">
                  <a16:creationId xmlns:a16="http://schemas.microsoft.com/office/drawing/2014/main" id="{32CC1B18-5AFF-4EE4-8791-12D615C2F182}"/>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7" name="Freihandform: Form 66">
              <a:extLst>
                <a:ext uri="{FF2B5EF4-FFF2-40B4-BE49-F238E27FC236}">
                  <a16:creationId xmlns:a16="http://schemas.microsoft.com/office/drawing/2014/main" id="{331A4673-99E0-4B31-A7DB-0857EF2881EA}"/>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8" name="Freihandform: Form 67">
              <a:extLst>
                <a:ext uri="{FF2B5EF4-FFF2-40B4-BE49-F238E27FC236}">
                  <a16:creationId xmlns:a16="http://schemas.microsoft.com/office/drawing/2014/main" id="{204545C6-6175-4CF2-ACB7-56A3F2D26376}"/>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9" name="Freihandform: Form 68">
              <a:extLst>
                <a:ext uri="{FF2B5EF4-FFF2-40B4-BE49-F238E27FC236}">
                  <a16:creationId xmlns:a16="http://schemas.microsoft.com/office/drawing/2014/main" id="{688B7E2E-8A11-4A6F-BAB9-A86940CF27E1}"/>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0" name="Freihandform: Form 69">
              <a:extLst>
                <a:ext uri="{FF2B5EF4-FFF2-40B4-BE49-F238E27FC236}">
                  <a16:creationId xmlns:a16="http://schemas.microsoft.com/office/drawing/2014/main" id="{98C38268-E347-48D0-88AE-405A38ECDDCD}"/>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71" name="Textplatzhalter 2">
            <a:extLst>
              <a:ext uri="{FF2B5EF4-FFF2-40B4-BE49-F238E27FC236}">
                <a16:creationId xmlns:a16="http://schemas.microsoft.com/office/drawing/2014/main" id="{284570F8-3487-4385-926D-93C38F38E3D3}"/>
              </a:ext>
            </a:extLst>
          </p:cNvPr>
          <p:cNvSpPr>
            <a:spLocks noGrp="1"/>
          </p:cNvSpPr>
          <p:nvPr>
            <p:ph type="body" sz="quarter" idx="26" hasCustomPrompt="1"/>
          </p:nvPr>
        </p:nvSpPr>
        <p:spPr>
          <a:xfrm>
            <a:off x="413451" y="1531346"/>
            <a:ext cx="7446262" cy="4705942"/>
          </a:xfrm>
        </p:spPr>
        <p:txBody>
          <a:bodyPr lIns="180000" anchor="t"/>
          <a:lstStyle>
            <a:lvl1pPr>
              <a:lnSpc>
                <a:spcPct val="110000"/>
              </a:lnSpc>
              <a:defRPr sz="2000" b="1" i="0" u="none" cap="none" spc="0" baseline="0">
                <a:solidFill>
                  <a:schemeClr val="bg1"/>
                </a:solidFill>
                <a:latin typeface="+mj-lt"/>
              </a:defRPr>
            </a:lvl1pPr>
            <a:lvl2pPr marL="0" indent="0">
              <a:lnSpc>
                <a:spcPct val="110000"/>
              </a:lnSpc>
              <a:buFont typeface="Avenir Next" panose="020B0403020202020204" pitchFamily="34" charset="0"/>
              <a:buNone/>
              <a:defRPr sz="2000">
                <a:solidFill>
                  <a:schemeClr val="bg1"/>
                </a:solidFill>
              </a:defRPr>
            </a:lvl2pPr>
            <a:lvl3pPr marL="36000" indent="0">
              <a:lnSpc>
                <a:spcPct val="110000"/>
              </a:lnSpc>
              <a:buFont typeface="Arial" panose="020B0604020202020204" pitchFamily="34" charset="0"/>
              <a:buNone/>
              <a:defRPr sz="2000" b="0">
                <a:solidFill>
                  <a:schemeClr val="bg1"/>
                </a:solidFill>
                <a:latin typeface="+mn-lt"/>
              </a:defRPr>
            </a:lvl3pPr>
            <a:lvl4pPr>
              <a:lnSpc>
                <a:spcPct val="110000"/>
              </a:lnSpc>
              <a:defRPr sz="2000" b="0">
                <a:solidFill>
                  <a:schemeClr val="bg1"/>
                </a:solidFill>
                <a:latin typeface="+mn-lt"/>
              </a:defRPr>
            </a:lvl4pPr>
            <a:lvl5pPr>
              <a:defRPr sz="3000">
                <a:solidFill>
                  <a:schemeClr val="bg1"/>
                </a:solidFill>
              </a:defRPr>
            </a:lvl5pPr>
            <a:lvl6pPr marL="0" indent="0">
              <a:buNone/>
              <a:defRPr>
                <a:solidFill>
                  <a:schemeClr val="bg1"/>
                </a:solidFill>
              </a:defRPr>
            </a:lvl6pPr>
            <a:lvl7pPr marL="0" indent="0">
              <a:buNone/>
              <a:defRPr>
                <a:solidFill>
                  <a:schemeClr val="bg1"/>
                </a:solidFill>
              </a:defRPr>
            </a:lvl7pPr>
            <a:lvl8pPr>
              <a:defRPr>
                <a:solidFill>
                  <a:schemeClr val="bg1"/>
                </a:solidFill>
              </a:defRPr>
            </a:lvl8pPr>
          </a:lstStyle>
          <a:p>
            <a:pPr lvl="0"/>
            <a:r>
              <a:rPr lang="de-DE" dirty="0"/>
              <a:t>Insert </a:t>
            </a:r>
            <a:r>
              <a:rPr lang="de-DE" dirty="0" err="1"/>
              <a:t>your</a:t>
            </a:r>
            <a:r>
              <a:rPr lang="de-DE" dirty="0"/>
              <a:t> 3 </a:t>
            </a:r>
            <a:r>
              <a:rPr lang="de-DE" dirty="0" err="1"/>
              <a:t>text</a:t>
            </a:r>
            <a:r>
              <a:rPr lang="de-DE" dirty="0"/>
              <a:t> </a:t>
            </a:r>
            <a:r>
              <a:rPr lang="de-DE" dirty="0" err="1"/>
              <a:t>here</a:t>
            </a:r>
            <a:endParaRPr lang="de-DE" dirty="0"/>
          </a:p>
          <a:p>
            <a:pPr lvl="1"/>
            <a:r>
              <a:rPr lang="de-DE" dirty="0"/>
              <a:t>Second </a:t>
            </a:r>
            <a:r>
              <a:rPr lang="de-DE" dirty="0" err="1"/>
              <a:t>level</a:t>
            </a:r>
            <a:endParaRPr lang="de-DE" dirty="0"/>
          </a:p>
        </p:txBody>
      </p:sp>
      <p:sp>
        <p:nvSpPr>
          <p:cNvPr id="72" name="Bildplatzhalter 17">
            <a:extLst>
              <a:ext uri="{FF2B5EF4-FFF2-40B4-BE49-F238E27FC236}">
                <a16:creationId xmlns:a16="http://schemas.microsoft.com/office/drawing/2014/main" id="{DA5694A5-2146-4EEA-9E82-484855731B4A}"/>
              </a:ext>
            </a:extLst>
          </p:cNvPr>
          <p:cNvSpPr>
            <a:spLocks noGrp="1"/>
          </p:cNvSpPr>
          <p:nvPr>
            <p:ph type="pic" sz="quarter" idx="27" hasCustomPrompt="1"/>
          </p:nvPr>
        </p:nvSpPr>
        <p:spPr>
          <a:xfrm>
            <a:off x="8797683" y="1529069"/>
            <a:ext cx="2448019" cy="2448019"/>
          </a:xfrm>
          <a:prstGeom prst="rect">
            <a:avLst/>
          </a:prstGeom>
          <a:noFill/>
          <a:effectLst/>
        </p:spPr>
        <p:txBody>
          <a:bodyPr wrap="square" lIns="180000" tIns="0" rIns="180000" bIns="0" anchor="ctr">
            <a:noAutofit/>
          </a:bodyPr>
          <a:lstStyle>
            <a:lvl1pPr algn="ctr">
              <a:defRPr sz="1100" b="1" cap="all" spc="200" baseline="0">
                <a:solidFill>
                  <a:schemeClr val="bg1"/>
                </a:solidFill>
                <a:latin typeface="+mj-lt"/>
              </a:defRPr>
            </a:lvl1pPr>
          </a:lstStyle>
          <a:p>
            <a:r>
              <a:rPr lang="de-DE" dirty="0"/>
              <a:t>Insert Image</a:t>
            </a:r>
            <a:endParaRPr lang="en-US" dirty="0"/>
          </a:p>
        </p:txBody>
      </p:sp>
      <p:sp>
        <p:nvSpPr>
          <p:cNvPr id="35" name="Rechteck 34">
            <a:extLst>
              <a:ext uri="{FF2B5EF4-FFF2-40B4-BE49-F238E27FC236}">
                <a16:creationId xmlns:a16="http://schemas.microsoft.com/office/drawing/2014/main" id="{6E6A3FB2-691A-4DB5-B6F7-FE5490C0FE5E}"/>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37" name="Textplatzhalter 7">
            <a:extLst>
              <a:ext uri="{FF2B5EF4-FFF2-40B4-BE49-F238E27FC236}">
                <a16:creationId xmlns:a16="http://schemas.microsoft.com/office/drawing/2014/main" id="{9F980798-4DB1-4727-B857-6C35AE114700}"/>
              </a:ext>
            </a:extLst>
          </p:cNvPr>
          <p:cNvSpPr>
            <a:spLocks noGrp="1"/>
          </p:cNvSpPr>
          <p:nvPr>
            <p:ph type="body" sz="quarter" idx="25" hasCustomPrompt="1"/>
          </p:nvPr>
        </p:nvSpPr>
        <p:spPr>
          <a:xfrm>
            <a:off x="417580" y="241797"/>
            <a:ext cx="11368504" cy="769441"/>
          </a:xfrm>
          <a:ln w="38100">
            <a:noFill/>
          </a:ln>
          <a:effectLst/>
        </p:spPr>
        <p:txBody>
          <a:bodyPr wrap="square" lIns="180000" tIns="0" rIns="180000" bIns="0" anchor="b">
            <a:spAutoFit/>
          </a:bodyPr>
          <a:lstStyle>
            <a:lvl1pPr algn="l">
              <a:lnSpc>
                <a:spcPct val="100000"/>
              </a:lnSpc>
              <a:spcBef>
                <a:spcPts val="0"/>
              </a:spcBef>
              <a:spcAft>
                <a:spcPts val="0"/>
              </a:spcAft>
              <a:defRPr sz="3000" b="0">
                <a:solidFill>
                  <a:schemeClr val="bg1"/>
                </a:solidFill>
                <a:effectLst>
                  <a:outerShdw blurRad="50800" dist="38100" dir="2700000" algn="tl" rotWithShape="0">
                    <a:prstClr val="black">
                      <a:alpha val="5000"/>
                    </a:prstClr>
                  </a:outerShdw>
                </a:effectLst>
                <a:latin typeface="+mj-lt"/>
              </a:defRPr>
            </a:lvl1pPr>
            <a:lvl2pPr marL="0" indent="0">
              <a:lnSpc>
                <a:spcPct val="100000"/>
              </a:lnSpc>
              <a:spcBef>
                <a:spcPts val="0"/>
              </a:spcBef>
              <a:spcAft>
                <a:spcPts val="0"/>
              </a:spcAft>
              <a:buNone/>
              <a:defRPr sz="2000" b="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2000" b="1">
                <a:solidFill>
                  <a:schemeClr val="bg1"/>
                </a:solidFill>
                <a:latin typeface="+mj-lt"/>
              </a:defRPr>
            </a:lvl3pPr>
            <a:lvl4pPr>
              <a:lnSpc>
                <a:spcPct val="100000"/>
              </a:lnSpc>
              <a:spcBef>
                <a:spcPts val="0"/>
              </a:spcBef>
              <a:spcAft>
                <a:spcPts val="0"/>
              </a:spcAft>
              <a:defRPr sz="2000" b="1">
                <a:solidFill>
                  <a:schemeClr val="bg1"/>
                </a:solidFill>
                <a:latin typeface="+mj-lt"/>
              </a:defRPr>
            </a:lvl4pPr>
            <a:lvl5pPr>
              <a:lnSpc>
                <a:spcPct val="100000"/>
              </a:lnSpc>
              <a:spcBef>
                <a:spcPts val="0"/>
              </a:spcBef>
              <a:spcAft>
                <a:spcPts val="0"/>
              </a:spcAft>
              <a:defRPr sz="2000" b="1">
                <a:solidFill>
                  <a:schemeClr val="bg1"/>
                </a:solidFill>
                <a:latin typeface="+mj-lt"/>
              </a:defRPr>
            </a:lvl5pPr>
            <a:lvl6pPr marL="0" indent="0">
              <a:lnSpc>
                <a:spcPct val="100000"/>
              </a:lnSpc>
              <a:spcBef>
                <a:spcPts val="0"/>
              </a:spcBef>
              <a:spcAft>
                <a:spcPts val="0"/>
              </a:spcAft>
              <a:buNone/>
              <a:defRPr sz="2000" b="1">
                <a:solidFill>
                  <a:schemeClr val="bg1"/>
                </a:solidFill>
                <a:latin typeface="+mj-lt"/>
              </a:defRPr>
            </a:lvl6pPr>
            <a:lvl7pPr marL="0" indent="0">
              <a:lnSpc>
                <a:spcPct val="100000"/>
              </a:lnSpc>
              <a:spcBef>
                <a:spcPts val="0"/>
              </a:spcBef>
              <a:spcAft>
                <a:spcPts val="0"/>
              </a:spcAft>
              <a:buNone/>
              <a:defRPr sz="2000" b="1">
                <a:solidFill>
                  <a:schemeClr val="bg1"/>
                </a:solidFill>
                <a:latin typeface="+mj-lt"/>
              </a:defRPr>
            </a:lvl7pPr>
            <a:lvl8pPr>
              <a:lnSpc>
                <a:spcPct val="100000"/>
              </a:lnSpc>
              <a:spcBef>
                <a:spcPts val="0"/>
              </a:spcBef>
              <a:spcAft>
                <a:spcPts val="0"/>
              </a:spcAft>
              <a:defRPr sz="2000" b="1">
                <a:solidFill>
                  <a:schemeClr val="bg1"/>
                </a:solidFill>
              </a:defRPr>
            </a:lvl8pPr>
            <a:lvl9pPr>
              <a:spcBef>
                <a:spcPts val="0"/>
              </a:spcBef>
              <a:spcAft>
                <a:spcPts val="0"/>
              </a:spcAft>
              <a:defRPr>
                <a:solidFill>
                  <a:schemeClr val="bg1"/>
                </a:solidFill>
              </a:defRPr>
            </a:lvl9pPr>
          </a:lstStyle>
          <a:p>
            <a:pPr lvl="0"/>
            <a:r>
              <a:rPr lang="de-DE" dirty="0"/>
              <a:t>Name and </a:t>
            </a:r>
            <a:r>
              <a:rPr lang="de-DE" dirty="0" err="1"/>
              <a:t>surname</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p:txBody>
      </p:sp>
    </p:spTree>
    <p:extLst>
      <p:ext uri="{BB962C8B-B14F-4D97-AF65-F5344CB8AC3E}">
        <p14:creationId xmlns:p14="http://schemas.microsoft.com/office/powerpoint/2010/main" val="1187546456"/>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eam">
    <p:bg>
      <p:bgPr>
        <a:solidFill>
          <a:schemeClr val="tx1"/>
        </a:solidFill>
        <a:effectLst/>
      </p:bgPr>
    </p:bg>
    <p:spTree>
      <p:nvGrpSpPr>
        <p:cNvPr id="1" name=""/>
        <p:cNvGrpSpPr/>
        <p:nvPr/>
      </p:nvGrpSpPr>
      <p:grpSpPr>
        <a:xfrm>
          <a:off x="0" y="0"/>
          <a:ext cx="0" cy="0"/>
          <a:chOff x="0" y="0"/>
          <a:chExt cx="0" cy="0"/>
        </a:xfrm>
      </p:grpSpPr>
      <p:sp>
        <p:nvSpPr>
          <p:cNvPr id="18" name="Bildplatzhalter 17">
            <a:extLst>
              <a:ext uri="{FF2B5EF4-FFF2-40B4-BE49-F238E27FC236}">
                <a16:creationId xmlns:a16="http://schemas.microsoft.com/office/drawing/2014/main" id="{1AC81C68-54A3-4F3D-BE01-32349C626E47}"/>
              </a:ext>
            </a:extLst>
          </p:cNvPr>
          <p:cNvSpPr>
            <a:spLocks noGrp="1"/>
          </p:cNvSpPr>
          <p:nvPr>
            <p:ph type="pic" sz="quarter" idx="26" hasCustomPrompt="1"/>
          </p:nvPr>
        </p:nvSpPr>
        <p:spPr>
          <a:xfrm>
            <a:off x="1197432" y="1678564"/>
            <a:ext cx="1440000" cy="1440000"/>
          </a:xfrm>
          <a:prstGeom prst="rect">
            <a:avLst/>
          </a:prstGeom>
          <a:noFill/>
          <a:effectLst/>
        </p:spPr>
        <p:txBody>
          <a:bodyPr wrap="square" lIns="180000" rIns="180000" anchor="ctr">
            <a:noAutofit/>
          </a:bodyPr>
          <a:lstStyle>
            <a:lvl1pPr algn="ctr">
              <a:defRPr sz="1100" b="1" cap="all" spc="200" baseline="0">
                <a:solidFill>
                  <a:schemeClr val="bg1"/>
                </a:solidFill>
                <a:latin typeface="+mj-lt"/>
              </a:defRPr>
            </a:lvl1pPr>
          </a:lstStyle>
          <a:p>
            <a:r>
              <a:rPr lang="de-DE" dirty="0"/>
              <a:t>Insert Image</a:t>
            </a:r>
            <a:endParaRPr lang="en-US" dirty="0"/>
          </a:p>
        </p:txBody>
      </p:sp>
      <p:sp>
        <p:nvSpPr>
          <p:cNvPr id="19" name="Bildplatzhalter 18">
            <a:extLst>
              <a:ext uri="{FF2B5EF4-FFF2-40B4-BE49-F238E27FC236}">
                <a16:creationId xmlns:a16="http://schemas.microsoft.com/office/drawing/2014/main" id="{D9B19438-8D7B-42CC-83E6-3D0FD8FBA8F8}"/>
              </a:ext>
            </a:extLst>
          </p:cNvPr>
          <p:cNvSpPr>
            <a:spLocks noGrp="1"/>
          </p:cNvSpPr>
          <p:nvPr>
            <p:ph type="pic" sz="quarter" idx="27" hasCustomPrompt="1"/>
          </p:nvPr>
        </p:nvSpPr>
        <p:spPr>
          <a:xfrm>
            <a:off x="9701395" y="1678564"/>
            <a:ext cx="1440000" cy="1440000"/>
          </a:xfrm>
          <a:prstGeom prst="rect">
            <a:avLst/>
          </a:prstGeom>
          <a:noFill/>
          <a:effectLst/>
        </p:spPr>
        <p:txBody>
          <a:bodyPr wrap="square" lIns="180000" rIns="180000" anchor="ctr">
            <a:noAutofit/>
          </a:bodyPr>
          <a:lstStyle>
            <a:lvl1pPr algn="ctr">
              <a:defRPr sz="1100" b="1" cap="all" spc="200" baseline="0">
                <a:solidFill>
                  <a:schemeClr val="bg1"/>
                </a:solidFill>
                <a:latin typeface="+mj-lt"/>
              </a:defRPr>
            </a:lvl1pPr>
          </a:lstStyle>
          <a:p>
            <a:r>
              <a:rPr lang="de-DE" dirty="0"/>
              <a:t>Insert Image</a:t>
            </a:r>
            <a:endParaRPr lang="en-US" dirty="0"/>
          </a:p>
        </p:txBody>
      </p:sp>
      <p:sp>
        <p:nvSpPr>
          <p:cNvPr id="20" name="Bildplatzhalter 19">
            <a:extLst>
              <a:ext uri="{FF2B5EF4-FFF2-40B4-BE49-F238E27FC236}">
                <a16:creationId xmlns:a16="http://schemas.microsoft.com/office/drawing/2014/main" id="{B2B17498-66B3-4E67-910F-178FCD8E1C3E}"/>
              </a:ext>
            </a:extLst>
          </p:cNvPr>
          <p:cNvSpPr>
            <a:spLocks noGrp="1"/>
          </p:cNvSpPr>
          <p:nvPr>
            <p:ph type="pic" sz="quarter" idx="28" hasCustomPrompt="1"/>
          </p:nvPr>
        </p:nvSpPr>
        <p:spPr>
          <a:xfrm>
            <a:off x="4061594" y="1678564"/>
            <a:ext cx="1440000" cy="1440000"/>
          </a:xfrm>
          <a:prstGeom prst="rect">
            <a:avLst/>
          </a:prstGeom>
          <a:noFill/>
          <a:effectLst/>
        </p:spPr>
        <p:txBody>
          <a:bodyPr wrap="square" lIns="180000" rIns="180000" anchor="ctr">
            <a:noAutofit/>
          </a:bodyPr>
          <a:lstStyle>
            <a:lvl1pPr algn="ctr">
              <a:defRPr sz="1100" b="1" cap="all" spc="200" baseline="0">
                <a:solidFill>
                  <a:schemeClr val="bg1"/>
                </a:solidFill>
                <a:latin typeface="+mj-lt"/>
              </a:defRPr>
            </a:lvl1pPr>
          </a:lstStyle>
          <a:p>
            <a:r>
              <a:rPr lang="de-DE" dirty="0"/>
              <a:t>Insert Image</a:t>
            </a:r>
            <a:endParaRPr lang="en-US" dirty="0"/>
          </a:p>
        </p:txBody>
      </p:sp>
      <p:sp>
        <p:nvSpPr>
          <p:cNvPr id="21" name="Bildplatzhalter 20">
            <a:extLst>
              <a:ext uri="{FF2B5EF4-FFF2-40B4-BE49-F238E27FC236}">
                <a16:creationId xmlns:a16="http://schemas.microsoft.com/office/drawing/2014/main" id="{61A19D16-BB14-42F6-8FB6-8B2CC46B625F}"/>
              </a:ext>
            </a:extLst>
          </p:cNvPr>
          <p:cNvSpPr>
            <a:spLocks noGrp="1"/>
          </p:cNvSpPr>
          <p:nvPr>
            <p:ph type="pic" sz="quarter" idx="29" hasCustomPrompt="1"/>
          </p:nvPr>
        </p:nvSpPr>
        <p:spPr>
          <a:xfrm>
            <a:off x="6837233" y="1678564"/>
            <a:ext cx="1440000" cy="1440000"/>
          </a:xfrm>
          <a:prstGeom prst="rect">
            <a:avLst/>
          </a:prstGeom>
          <a:noFill/>
          <a:effectLst/>
        </p:spPr>
        <p:txBody>
          <a:bodyPr wrap="square" lIns="180000" rIns="180000" anchor="ctr">
            <a:noAutofit/>
          </a:bodyPr>
          <a:lstStyle>
            <a:lvl1pPr algn="ctr">
              <a:defRPr sz="1100" b="1" cap="all" spc="200" baseline="0">
                <a:solidFill>
                  <a:schemeClr val="bg1"/>
                </a:solidFill>
                <a:latin typeface="+mj-lt"/>
              </a:defRPr>
            </a:lvl1pPr>
          </a:lstStyle>
          <a:p>
            <a:r>
              <a:rPr lang="de-DE" dirty="0"/>
              <a:t>Insert Image</a:t>
            </a:r>
            <a:endParaRPr lang="en-US" dirty="0"/>
          </a:p>
        </p:txBody>
      </p:sp>
      <p:sp>
        <p:nvSpPr>
          <p:cNvPr id="22" name="Textplatzhalter 7">
            <a:extLst>
              <a:ext uri="{FF2B5EF4-FFF2-40B4-BE49-F238E27FC236}">
                <a16:creationId xmlns:a16="http://schemas.microsoft.com/office/drawing/2014/main" id="{3842D1A6-67A8-415C-B857-F11DC9CBC308}"/>
              </a:ext>
            </a:extLst>
          </p:cNvPr>
          <p:cNvSpPr>
            <a:spLocks noGrp="1"/>
          </p:cNvSpPr>
          <p:nvPr>
            <p:ph type="body" sz="quarter" idx="13" hasCustomPrompt="1"/>
          </p:nvPr>
        </p:nvSpPr>
        <p:spPr>
          <a:xfrm>
            <a:off x="469289" y="3529563"/>
            <a:ext cx="2700000" cy="244452"/>
          </a:xfrm>
        </p:spPr>
        <p:txBody>
          <a:bodyPr rIns="0" anchor="b"/>
          <a:lstStyle>
            <a:lvl1pPr algn="ctr">
              <a:defRPr b="1" cap="all" baseline="0">
                <a:solidFill>
                  <a:schemeClr val="bg1"/>
                </a:solidFill>
                <a:latin typeface="+mj-lt"/>
              </a:defRPr>
            </a:lvl1pPr>
            <a:lvl2pPr marL="0" indent="0" algn="ctr">
              <a:buNone/>
              <a:defRPr b="1" cap="all" baseline="0">
                <a:solidFill>
                  <a:schemeClr val="bg1"/>
                </a:solidFill>
                <a:latin typeface="+mj-lt"/>
              </a:defRPr>
            </a:lvl2pPr>
            <a:lvl3pPr marL="0" indent="0" algn="ctr">
              <a:buNone/>
              <a:defRPr b="1" cap="all" baseline="0">
                <a:solidFill>
                  <a:schemeClr val="bg1"/>
                </a:solidFill>
                <a:latin typeface="+mj-lt"/>
              </a:defRPr>
            </a:lvl3pPr>
            <a:lvl4pPr algn="ctr">
              <a:defRPr cap="all" baseline="0">
                <a:solidFill>
                  <a:schemeClr val="bg1"/>
                </a:solidFill>
              </a:defRPr>
            </a:lvl4pPr>
            <a:lvl5pPr algn="ctr">
              <a:defRPr sz="1400" b="1" cap="all" baseline="0">
                <a:solidFill>
                  <a:schemeClr val="bg1"/>
                </a:solidFill>
                <a:latin typeface="+mj-lt"/>
              </a:defRPr>
            </a:lvl5pPr>
            <a:lvl6pPr marL="0" indent="0" algn="ctr">
              <a:buNone/>
              <a:defRPr sz="1400" b="1" cap="all" baseline="0">
                <a:solidFill>
                  <a:schemeClr val="bg1"/>
                </a:solidFill>
                <a:latin typeface="+mj-lt"/>
              </a:defRPr>
            </a:lvl6pPr>
            <a:lvl7pPr marL="0" indent="0" algn="ctr">
              <a:buNone/>
              <a:defRPr sz="1400" b="1" cap="all" baseline="0">
                <a:solidFill>
                  <a:schemeClr val="bg1"/>
                </a:solidFill>
                <a:latin typeface="+mj-lt"/>
              </a:defRPr>
            </a:lvl7pPr>
            <a:lvl8pPr algn="ctr">
              <a:defRPr sz="1400" cap="all" baseline="0">
                <a:solidFill>
                  <a:schemeClr val="bg1"/>
                </a:solidFill>
              </a:defRPr>
            </a:lvl8pPr>
            <a:lvl9pPr algn="ctr">
              <a:defRPr sz="1400" cap="all" baseline="0">
                <a:solidFill>
                  <a:schemeClr val="bg1"/>
                </a:solidFill>
              </a:defRPr>
            </a:lvl9pPr>
          </a:lstStyle>
          <a:p>
            <a:pPr lvl="6"/>
            <a:r>
              <a:rPr lang="de-DE" dirty="0"/>
              <a:t> NAME OF </a:t>
            </a:r>
            <a:r>
              <a:rPr lang="de-DE" dirty="0" err="1"/>
              <a:t>PeRSON</a:t>
            </a:r>
            <a:endParaRPr lang="de-DE" dirty="0"/>
          </a:p>
        </p:txBody>
      </p:sp>
      <p:sp>
        <p:nvSpPr>
          <p:cNvPr id="24" name="Textplatzhalter 7">
            <a:extLst>
              <a:ext uri="{FF2B5EF4-FFF2-40B4-BE49-F238E27FC236}">
                <a16:creationId xmlns:a16="http://schemas.microsoft.com/office/drawing/2014/main" id="{4ABB0D84-FD20-4A91-B41D-1CD099C318A8}"/>
              </a:ext>
            </a:extLst>
          </p:cNvPr>
          <p:cNvSpPr>
            <a:spLocks noGrp="1"/>
          </p:cNvSpPr>
          <p:nvPr>
            <p:ph type="body" sz="quarter" idx="31" hasCustomPrompt="1"/>
          </p:nvPr>
        </p:nvSpPr>
        <p:spPr>
          <a:xfrm>
            <a:off x="469289" y="3825862"/>
            <a:ext cx="2700000" cy="439249"/>
          </a:xfrm>
        </p:spPr>
        <p:txBody>
          <a:bodyPr rIns="0" anchor="t"/>
          <a:lstStyle>
            <a:lvl1pPr algn="ctr">
              <a:defRPr sz="1100" b="0" cap="none" baseline="0">
                <a:solidFill>
                  <a:schemeClr val="bg1"/>
                </a:solidFill>
                <a:latin typeface="+mn-lt"/>
              </a:defRPr>
            </a:lvl1pPr>
            <a:lvl2pPr marL="0" indent="0" algn="ctr">
              <a:buNone/>
              <a:defRPr sz="1100">
                <a:solidFill>
                  <a:schemeClr val="bg1"/>
                </a:solidFill>
              </a:defRPr>
            </a:lvl2pPr>
            <a:lvl3pPr marL="0" indent="0" algn="ctr">
              <a:buNone/>
              <a:defRPr sz="1100">
                <a:solidFill>
                  <a:schemeClr val="bg1"/>
                </a:solidFill>
              </a:defRPr>
            </a:lvl3pPr>
            <a:lvl4pPr algn="ctr">
              <a:defRPr sz="1100" b="0">
                <a:solidFill>
                  <a:schemeClr val="bg1"/>
                </a:solidFill>
                <a:latin typeface="+mn-lt"/>
              </a:defRPr>
            </a:lvl4pPr>
            <a:lvl5pPr algn="ctr">
              <a:defRPr>
                <a:solidFill>
                  <a:schemeClr val="bg1"/>
                </a:solidFill>
                <a:latin typeface="+mn-lt"/>
              </a:defRPr>
            </a:lvl5pPr>
            <a:lvl6pPr marL="0" indent="0" algn="ctr">
              <a:buNone/>
              <a:defRPr>
                <a:solidFill>
                  <a:schemeClr val="bg1"/>
                </a:solidFill>
              </a:defRPr>
            </a:lvl6pPr>
            <a:lvl7pPr marL="0" indent="0" algn="ctr">
              <a:buNone/>
              <a:defRPr>
                <a:solidFill>
                  <a:schemeClr val="bg1"/>
                </a:solidFill>
              </a:defRPr>
            </a:lvl7pPr>
            <a:lvl8pPr algn="ctr">
              <a:defRPr b="0">
                <a:solidFill>
                  <a:schemeClr val="bg1"/>
                </a:solidFill>
                <a:latin typeface="+mn-lt"/>
              </a:defRPr>
            </a:lvl8pPr>
            <a:lvl9pPr algn="ctr">
              <a:lnSpc>
                <a:spcPct val="110000"/>
              </a:lnSpc>
              <a:defRPr sz="1100" b="0">
                <a:solidFill>
                  <a:schemeClr val="bg1"/>
                </a:solidFill>
                <a:latin typeface="+mn-lt"/>
              </a:defRPr>
            </a:lvl9pPr>
          </a:lstStyle>
          <a:p>
            <a:pPr lvl="0"/>
            <a:r>
              <a:rPr lang="de-DE" dirty="0"/>
              <a:t>Title</a:t>
            </a:r>
          </a:p>
        </p:txBody>
      </p:sp>
      <p:grpSp>
        <p:nvGrpSpPr>
          <p:cNvPr id="101" name="Grafik 42">
            <a:extLst>
              <a:ext uri="{FF2B5EF4-FFF2-40B4-BE49-F238E27FC236}">
                <a16:creationId xmlns:a16="http://schemas.microsoft.com/office/drawing/2014/main" id="{4E9F4F4B-2E3A-4236-9314-BD9FB4AD40EA}"/>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102" name="Freihandform: Form 101">
              <a:extLst>
                <a:ext uri="{FF2B5EF4-FFF2-40B4-BE49-F238E27FC236}">
                  <a16:creationId xmlns:a16="http://schemas.microsoft.com/office/drawing/2014/main" id="{5469AA6E-F83F-4A11-8709-538AB5556F28}"/>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103" name="Freihandform: Form 102">
              <a:extLst>
                <a:ext uri="{FF2B5EF4-FFF2-40B4-BE49-F238E27FC236}">
                  <a16:creationId xmlns:a16="http://schemas.microsoft.com/office/drawing/2014/main" id="{FCE28E57-AD0C-4E65-8DBD-F499FF605629}"/>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104" name="Freihandform: Form 103">
              <a:extLst>
                <a:ext uri="{FF2B5EF4-FFF2-40B4-BE49-F238E27FC236}">
                  <a16:creationId xmlns:a16="http://schemas.microsoft.com/office/drawing/2014/main" id="{2A7E8E1A-65D4-4D36-A90D-FE73B06509A6}"/>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05" name="Freihandform: Form 104">
              <a:extLst>
                <a:ext uri="{FF2B5EF4-FFF2-40B4-BE49-F238E27FC236}">
                  <a16:creationId xmlns:a16="http://schemas.microsoft.com/office/drawing/2014/main" id="{03BBC719-7086-4BDC-95CD-5688701035FC}"/>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106" name="Freihandform: Form 105">
              <a:extLst>
                <a:ext uri="{FF2B5EF4-FFF2-40B4-BE49-F238E27FC236}">
                  <a16:creationId xmlns:a16="http://schemas.microsoft.com/office/drawing/2014/main" id="{036B7200-4997-4A8A-B296-06176EF26A2C}"/>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107" name="Freihandform: Form 106">
              <a:extLst>
                <a:ext uri="{FF2B5EF4-FFF2-40B4-BE49-F238E27FC236}">
                  <a16:creationId xmlns:a16="http://schemas.microsoft.com/office/drawing/2014/main" id="{C9FC0174-E06A-4BB8-85CD-4559022D5937}"/>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108" name="Freihandform: Form 107">
              <a:extLst>
                <a:ext uri="{FF2B5EF4-FFF2-40B4-BE49-F238E27FC236}">
                  <a16:creationId xmlns:a16="http://schemas.microsoft.com/office/drawing/2014/main" id="{31DF0825-F76C-4515-8D11-28E5457A6085}"/>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109" name="Freihandform: Form 108">
              <a:extLst>
                <a:ext uri="{FF2B5EF4-FFF2-40B4-BE49-F238E27FC236}">
                  <a16:creationId xmlns:a16="http://schemas.microsoft.com/office/drawing/2014/main" id="{95C435C5-F1E3-4878-B1A2-2F3CD6C54C83}"/>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10" name="Freihandform: Form 109">
              <a:extLst>
                <a:ext uri="{FF2B5EF4-FFF2-40B4-BE49-F238E27FC236}">
                  <a16:creationId xmlns:a16="http://schemas.microsoft.com/office/drawing/2014/main" id="{1B511DD5-5F96-4D95-A02F-EAD840264FF5}"/>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50" name="Foliennummernplatzhalter 3">
            <a:extLst>
              <a:ext uri="{FF2B5EF4-FFF2-40B4-BE49-F238E27FC236}">
                <a16:creationId xmlns:a16="http://schemas.microsoft.com/office/drawing/2014/main" id="{94FA6DCB-DB09-408C-B6A3-068C87E5701A}"/>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grpSp>
        <p:nvGrpSpPr>
          <p:cNvPr id="52" name="Grafik 41">
            <a:extLst>
              <a:ext uri="{FF2B5EF4-FFF2-40B4-BE49-F238E27FC236}">
                <a16:creationId xmlns:a16="http://schemas.microsoft.com/office/drawing/2014/main" id="{7E87DC77-C72B-4607-B033-B165C21914A4}"/>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53" name="Freihandform: Form 52">
              <a:extLst>
                <a:ext uri="{FF2B5EF4-FFF2-40B4-BE49-F238E27FC236}">
                  <a16:creationId xmlns:a16="http://schemas.microsoft.com/office/drawing/2014/main" id="{6889240A-E752-4347-B24B-FCD9A99F8738}"/>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9FDDF223-BE0D-41B1-A7BE-EFE11E1FAA5F}"/>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DF5AE765-8B46-44B3-8C53-110F77A448BE}"/>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FEC4F0C5-A718-4F86-BC91-B86AF0127E00}"/>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7" name="Freihandform: Form 56">
              <a:extLst>
                <a:ext uri="{FF2B5EF4-FFF2-40B4-BE49-F238E27FC236}">
                  <a16:creationId xmlns:a16="http://schemas.microsoft.com/office/drawing/2014/main" id="{37A9DED5-A8A5-4CB6-A69E-E3F5C350D1D5}"/>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8" name="Freihandform: Form 57">
              <a:extLst>
                <a:ext uri="{FF2B5EF4-FFF2-40B4-BE49-F238E27FC236}">
                  <a16:creationId xmlns:a16="http://schemas.microsoft.com/office/drawing/2014/main" id="{DD5C692E-28D7-48A7-85F1-03E68122A3D8}"/>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9" name="Freihandform: Form 58">
              <a:extLst>
                <a:ext uri="{FF2B5EF4-FFF2-40B4-BE49-F238E27FC236}">
                  <a16:creationId xmlns:a16="http://schemas.microsoft.com/office/drawing/2014/main" id="{54E303A8-A3BF-495C-88C3-1B337867A684}"/>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0" name="Freihandform: Form 59">
              <a:extLst>
                <a:ext uri="{FF2B5EF4-FFF2-40B4-BE49-F238E27FC236}">
                  <a16:creationId xmlns:a16="http://schemas.microsoft.com/office/drawing/2014/main" id="{8806AF28-9B1F-423B-A7A2-F03D17138FD0}"/>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1" name="Freihandform: Form 60">
              <a:extLst>
                <a:ext uri="{FF2B5EF4-FFF2-40B4-BE49-F238E27FC236}">
                  <a16:creationId xmlns:a16="http://schemas.microsoft.com/office/drawing/2014/main" id="{2A108F20-7ECF-42E7-A228-4213C5AADE0F}"/>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2" name="Freihandform: Form 61">
              <a:extLst>
                <a:ext uri="{FF2B5EF4-FFF2-40B4-BE49-F238E27FC236}">
                  <a16:creationId xmlns:a16="http://schemas.microsoft.com/office/drawing/2014/main" id="{63429EB2-70AE-4259-AA2F-0F2613F95F7F}"/>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3" name="Freihandform: Form 62">
              <a:extLst>
                <a:ext uri="{FF2B5EF4-FFF2-40B4-BE49-F238E27FC236}">
                  <a16:creationId xmlns:a16="http://schemas.microsoft.com/office/drawing/2014/main" id="{4B6A6901-B594-4E88-AD0D-1CD9A9ABAEA6}"/>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4" name="Freihandform: Form 63">
              <a:extLst>
                <a:ext uri="{FF2B5EF4-FFF2-40B4-BE49-F238E27FC236}">
                  <a16:creationId xmlns:a16="http://schemas.microsoft.com/office/drawing/2014/main" id="{9A040A37-E158-4969-A0AD-7A493ED271BB}"/>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5" name="Freihandform: Form 64">
              <a:extLst>
                <a:ext uri="{FF2B5EF4-FFF2-40B4-BE49-F238E27FC236}">
                  <a16:creationId xmlns:a16="http://schemas.microsoft.com/office/drawing/2014/main" id="{67CF499A-CE68-4702-8169-FDC9C9BD1597}"/>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6" name="Freihandform: Form 65">
              <a:extLst>
                <a:ext uri="{FF2B5EF4-FFF2-40B4-BE49-F238E27FC236}">
                  <a16:creationId xmlns:a16="http://schemas.microsoft.com/office/drawing/2014/main" id="{32CC1B18-5AFF-4EE4-8791-12D615C2F182}"/>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7" name="Freihandform: Form 66">
              <a:extLst>
                <a:ext uri="{FF2B5EF4-FFF2-40B4-BE49-F238E27FC236}">
                  <a16:creationId xmlns:a16="http://schemas.microsoft.com/office/drawing/2014/main" id="{331A4673-99E0-4B31-A7DB-0857EF2881EA}"/>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8" name="Freihandform: Form 67">
              <a:extLst>
                <a:ext uri="{FF2B5EF4-FFF2-40B4-BE49-F238E27FC236}">
                  <a16:creationId xmlns:a16="http://schemas.microsoft.com/office/drawing/2014/main" id="{204545C6-6175-4CF2-ACB7-56A3F2D26376}"/>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9" name="Freihandform: Form 68">
              <a:extLst>
                <a:ext uri="{FF2B5EF4-FFF2-40B4-BE49-F238E27FC236}">
                  <a16:creationId xmlns:a16="http://schemas.microsoft.com/office/drawing/2014/main" id="{688B7E2E-8A11-4A6F-BAB9-A86940CF27E1}"/>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0" name="Freihandform: Form 69">
              <a:extLst>
                <a:ext uri="{FF2B5EF4-FFF2-40B4-BE49-F238E27FC236}">
                  <a16:creationId xmlns:a16="http://schemas.microsoft.com/office/drawing/2014/main" id="{98C38268-E347-48D0-88AE-405A38ECDDCD}"/>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49" name="Rechteck 48">
            <a:extLst>
              <a:ext uri="{FF2B5EF4-FFF2-40B4-BE49-F238E27FC236}">
                <a16:creationId xmlns:a16="http://schemas.microsoft.com/office/drawing/2014/main" id="{0819A1DD-FA20-464D-884B-71A6F1FCF3E2}"/>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71" name="Textplatzhalter 7">
            <a:extLst>
              <a:ext uri="{FF2B5EF4-FFF2-40B4-BE49-F238E27FC236}">
                <a16:creationId xmlns:a16="http://schemas.microsoft.com/office/drawing/2014/main" id="{F15667F6-35E8-441B-B8E6-23829CB05C0D}"/>
              </a:ext>
            </a:extLst>
          </p:cNvPr>
          <p:cNvSpPr>
            <a:spLocks noGrp="1"/>
          </p:cNvSpPr>
          <p:nvPr>
            <p:ph type="body" sz="quarter" idx="25" hasCustomPrompt="1"/>
          </p:nvPr>
        </p:nvSpPr>
        <p:spPr>
          <a:xfrm>
            <a:off x="417580" y="241797"/>
            <a:ext cx="11368504" cy="769441"/>
          </a:xfrm>
          <a:ln w="38100">
            <a:noFill/>
          </a:ln>
          <a:effectLst/>
        </p:spPr>
        <p:txBody>
          <a:bodyPr wrap="square" lIns="180000" tIns="0" rIns="180000" bIns="0" anchor="b">
            <a:spAutoFit/>
          </a:bodyPr>
          <a:lstStyle>
            <a:lvl1pPr algn="l">
              <a:lnSpc>
                <a:spcPct val="100000"/>
              </a:lnSpc>
              <a:spcBef>
                <a:spcPts val="0"/>
              </a:spcBef>
              <a:spcAft>
                <a:spcPts val="0"/>
              </a:spcAft>
              <a:defRPr sz="3000" b="0">
                <a:solidFill>
                  <a:schemeClr val="bg1"/>
                </a:solidFill>
                <a:effectLst>
                  <a:outerShdw blurRad="50800" dist="38100" dir="2700000" algn="tl" rotWithShape="0">
                    <a:prstClr val="black">
                      <a:alpha val="5000"/>
                    </a:prstClr>
                  </a:outerShdw>
                </a:effectLst>
                <a:latin typeface="+mj-lt"/>
              </a:defRPr>
            </a:lvl1pPr>
            <a:lvl2pPr marL="0" indent="0">
              <a:lnSpc>
                <a:spcPct val="100000"/>
              </a:lnSpc>
              <a:spcBef>
                <a:spcPts val="0"/>
              </a:spcBef>
              <a:spcAft>
                <a:spcPts val="0"/>
              </a:spcAft>
              <a:buNone/>
              <a:defRPr sz="2000" b="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2000" b="1">
                <a:solidFill>
                  <a:schemeClr val="bg1"/>
                </a:solidFill>
                <a:latin typeface="+mj-lt"/>
              </a:defRPr>
            </a:lvl3pPr>
            <a:lvl4pPr>
              <a:lnSpc>
                <a:spcPct val="100000"/>
              </a:lnSpc>
              <a:spcBef>
                <a:spcPts val="0"/>
              </a:spcBef>
              <a:spcAft>
                <a:spcPts val="0"/>
              </a:spcAft>
              <a:defRPr sz="2000" b="1">
                <a:solidFill>
                  <a:schemeClr val="bg1"/>
                </a:solidFill>
                <a:latin typeface="+mj-lt"/>
              </a:defRPr>
            </a:lvl4pPr>
            <a:lvl5pPr>
              <a:lnSpc>
                <a:spcPct val="100000"/>
              </a:lnSpc>
              <a:spcBef>
                <a:spcPts val="0"/>
              </a:spcBef>
              <a:spcAft>
                <a:spcPts val="0"/>
              </a:spcAft>
              <a:defRPr sz="2000" b="1">
                <a:solidFill>
                  <a:schemeClr val="bg1"/>
                </a:solidFill>
                <a:latin typeface="+mj-lt"/>
              </a:defRPr>
            </a:lvl5pPr>
            <a:lvl6pPr marL="0" indent="0">
              <a:lnSpc>
                <a:spcPct val="100000"/>
              </a:lnSpc>
              <a:spcBef>
                <a:spcPts val="0"/>
              </a:spcBef>
              <a:spcAft>
                <a:spcPts val="0"/>
              </a:spcAft>
              <a:buNone/>
              <a:defRPr sz="2000" b="1">
                <a:solidFill>
                  <a:schemeClr val="bg1"/>
                </a:solidFill>
                <a:latin typeface="+mj-lt"/>
              </a:defRPr>
            </a:lvl6pPr>
            <a:lvl7pPr marL="0" indent="0">
              <a:lnSpc>
                <a:spcPct val="100000"/>
              </a:lnSpc>
              <a:spcBef>
                <a:spcPts val="0"/>
              </a:spcBef>
              <a:spcAft>
                <a:spcPts val="0"/>
              </a:spcAft>
              <a:buNone/>
              <a:defRPr sz="2000" b="1">
                <a:solidFill>
                  <a:schemeClr val="bg1"/>
                </a:solidFill>
                <a:latin typeface="+mj-lt"/>
              </a:defRPr>
            </a:lvl7pPr>
            <a:lvl8pPr>
              <a:lnSpc>
                <a:spcPct val="100000"/>
              </a:lnSpc>
              <a:spcBef>
                <a:spcPts val="0"/>
              </a:spcBef>
              <a:spcAft>
                <a:spcPts val="0"/>
              </a:spcAft>
              <a:defRPr sz="2000" b="1">
                <a:solidFill>
                  <a:schemeClr val="bg1"/>
                </a:solidFill>
              </a:defRPr>
            </a:lvl8pPr>
            <a:lvl9pPr>
              <a:spcBef>
                <a:spcPts val="0"/>
              </a:spcBef>
              <a:spcAft>
                <a:spcPts val="0"/>
              </a:spcAft>
              <a:defRPr>
                <a:solidFill>
                  <a:schemeClr val="bg1"/>
                </a:solidFill>
              </a:defRPr>
            </a:lvl9pPr>
          </a:lstStyle>
          <a:p>
            <a:pPr lvl="0"/>
            <a:r>
              <a:rPr lang="de-DE" dirty="0"/>
              <a:t>Team: </a:t>
            </a:r>
            <a:r>
              <a:rPr lang="de-DE" dirty="0" err="1"/>
              <a:t>insert</a:t>
            </a:r>
            <a:r>
              <a:rPr lang="de-DE" dirty="0"/>
              <a:t> </a:t>
            </a:r>
            <a:r>
              <a:rPr lang="de-DE" dirty="0" err="1"/>
              <a:t>your</a:t>
            </a:r>
            <a:r>
              <a:rPr lang="de-DE" dirty="0"/>
              <a:t> title</a:t>
            </a:r>
          </a:p>
          <a:p>
            <a:pPr lvl="1"/>
            <a:r>
              <a:rPr lang="de-DE" dirty="0" err="1"/>
              <a:t>Subtitle</a:t>
            </a:r>
            <a:endParaRPr lang="de-DE" dirty="0"/>
          </a:p>
        </p:txBody>
      </p:sp>
      <p:sp>
        <p:nvSpPr>
          <p:cNvPr id="73" name="Textplatzhalter 7">
            <a:extLst>
              <a:ext uri="{FF2B5EF4-FFF2-40B4-BE49-F238E27FC236}">
                <a16:creationId xmlns:a16="http://schemas.microsoft.com/office/drawing/2014/main" id="{8874D755-8085-4D61-83E2-C0BE84FB65A1}"/>
              </a:ext>
            </a:extLst>
          </p:cNvPr>
          <p:cNvSpPr>
            <a:spLocks noGrp="1"/>
          </p:cNvSpPr>
          <p:nvPr>
            <p:ph type="body" sz="quarter" idx="42" hasCustomPrompt="1"/>
          </p:nvPr>
        </p:nvSpPr>
        <p:spPr>
          <a:xfrm>
            <a:off x="469289" y="4357787"/>
            <a:ext cx="2700000" cy="1309181"/>
          </a:xfrm>
        </p:spPr>
        <p:txBody>
          <a:bodyPr rIns="0" anchor="t"/>
          <a:lstStyle>
            <a:lvl1pPr algn="ctr">
              <a:defRPr sz="1100" b="0" cap="none" baseline="0">
                <a:solidFill>
                  <a:schemeClr val="bg1"/>
                </a:solidFill>
                <a:latin typeface="+mn-lt"/>
              </a:defRPr>
            </a:lvl1pPr>
            <a:lvl2pPr marL="0" indent="0" algn="ctr">
              <a:buNone/>
              <a:defRPr sz="1100">
                <a:solidFill>
                  <a:schemeClr val="bg1"/>
                </a:solidFill>
              </a:defRPr>
            </a:lvl2pPr>
            <a:lvl3pPr marL="0" indent="0" algn="ctr">
              <a:buNone/>
              <a:defRPr sz="1100">
                <a:solidFill>
                  <a:schemeClr val="bg1"/>
                </a:solidFill>
              </a:defRPr>
            </a:lvl3pPr>
            <a:lvl4pPr algn="ctr">
              <a:defRPr sz="1100" b="0">
                <a:solidFill>
                  <a:schemeClr val="bg1"/>
                </a:solidFill>
                <a:latin typeface="+mn-lt"/>
              </a:defRPr>
            </a:lvl4pPr>
            <a:lvl5pPr algn="ctr">
              <a:defRPr>
                <a:solidFill>
                  <a:schemeClr val="bg1"/>
                </a:solidFill>
                <a:latin typeface="+mn-lt"/>
              </a:defRPr>
            </a:lvl5pPr>
            <a:lvl6pPr marL="0" indent="0" algn="ctr">
              <a:buNone/>
              <a:defRPr>
                <a:solidFill>
                  <a:schemeClr val="bg1"/>
                </a:solidFill>
              </a:defRPr>
            </a:lvl6pPr>
            <a:lvl7pPr marL="0" indent="0" algn="ctr">
              <a:buNone/>
              <a:defRPr>
                <a:solidFill>
                  <a:schemeClr val="bg1"/>
                </a:solidFill>
              </a:defRPr>
            </a:lvl7pPr>
            <a:lvl8pPr algn="ctr">
              <a:defRPr b="0">
                <a:solidFill>
                  <a:schemeClr val="bg1"/>
                </a:solidFill>
                <a:latin typeface="+mn-lt"/>
              </a:defRPr>
            </a:lvl8pPr>
            <a:lvl9pPr algn="ctr">
              <a:lnSpc>
                <a:spcPct val="110000"/>
              </a:lnSpc>
              <a:defRPr sz="1100" b="0">
                <a:solidFill>
                  <a:schemeClr val="bg1"/>
                </a:solidFill>
                <a:latin typeface="+mn-lt"/>
              </a:defRPr>
            </a:lvl9pPr>
          </a:lstStyle>
          <a:p>
            <a:pPr lvl="0"/>
            <a:r>
              <a:rPr lang="de-DE" dirty="0"/>
              <a:t>Short </a:t>
            </a:r>
            <a:r>
              <a:rPr lang="de-DE" dirty="0" err="1"/>
              <a:t>description</a:t>
            </a:r>
            <a:endParaRPr lang="de-DE" dirty="0"/>
          </a:p>
        </p:txBody>
      </p:sp>
      <p:sp>
        <p:nvSpPr>
          <p:cNvPr id="92" name="Textplatzhalter 7">
            <a:extLst>
              <a:ext uri="{FF2B5EF4-FFF2-40B4-BE49-F238E27FC236}">
                <a16:creationId xmlns:a16="http://schemas.microsoft.com/office/drawing/2014/main" id="{EE71EBE5-E6AA-4A57-9315-2FD948691E39}"/>
              </a:ext>
            </a:extLst>
          </p:cNvPr>
          <p:cNvSpPr>
            <a:spLocks noGrp="1"/>
          </p:cNvSpPr>
          <p:nvPr>
            <p:ph type="body" sz="quarter" idx="43" hasCustomPrompt="1"/>
          </p:nvPr>
        </p:nvSpPr>
        <p:spPr>
          <a:xfrm>
            <a:off x="3331446" y="3529563"/>
            <a:ext cx="2700000" cy="244452"/>
          </a:xfrm>
        </p:spPr>
        <p:txBody>
          <a:bodyPr rIns="0" anchor="b"/>
          <a:lstStyle>
            <a:lvl1pPr algn="ctr">
              <a:defRPr b="1" cap="all" baseline="0">
                <a:solidFill>
                  <a:schemeClr val="bg1"/>
                </a:solidFill>
                <a:latin typeface="+mj-lt"/>
              </a:defRPr>
            </a:lvl1pPr>
            <a:lvl2pPr marL="0" indent="0" algn="ctr">
              <a:buNone/>
              <a:defRPr b="1" cap="all" baseline="0">
                <a:solidFill>
                  <a:schemeClr val="bg1"/>
                </a:solidFill>
                <a:latin typeface="+mj-lt"/>
              </a:defRPr>
            </a:lvl2pPr>
            <a:lvl3pPr marL="0" indent="0" algn="ctr">
              <a:buNone/>
              <a:defRPr b="1" cap="all" baseline="0">
                <a:solidFill>
                  <a:schemeClr val="bg1"/>
                </a:solidFill>
                <a:latin typeface="+mj-lt"/>
              </a:defRPr>
            </a:lvl3pPr>
            <a:lvl4pPr algn="ctr">
              <a:defRPr cap="all" baseline="0">
                <a:solidFill>
                  <a:schemeClr val="bg1"/>
                </a:solidFill>
              </a:defRPr>
            </a:lvl4pPr>
            <a:lvl5pPr algn="ctr">
              <a:defRPr sz="1400" b="1" cap="all" baseline="0">
                <a:solidFill>
                  <a:schemeClr val="bg1"/>
                </a:solidFill>
                <a:latin typeface="+mj-lt"/>
              </a:defRPr>
            </a:lvl5pPr>
            <a:lvl6pPr marL="0" indent="0" algn="ctr">
              <a:buNone/>
              <a:defRPr sz="1400" b="1" cap="all" baseline="0">
                <a:solidFill>
                  <a:schemeClr val="bg1"/>
                </a:solidFill>
                <a:latin typeface="+mj-lt"/>
              </a:defRPr>
            </a:lvl6pPr>
            <a:lvl7pPr marL="0" indent="0" algn="ctr">
              <a:buNone/>
              <a:defRPr sz="1400" b="1" cap="all" baseline="0">
                <a:solidFill>
                  <a:schemeClr val="bg1"/>
                </a:solidFill>
                <a:latin typeface="+mj-lt"/>
              </a:defRPr>
            </a:lvl7pPr>
            <a:lvl8pPr algn="ctr">
              <a:defRPr sz="1400" cap="all" baseline="0">
                <a:solidFill>
                  <a:schemeClr val="bg1"/>
                </a:solidFill>
              </a:defRPr>
            </a:lvl8pPr>
            <a:lvl9pPr algn="ctr">
              <a:defRPr sz="1400" cap="all" baseline="0">
                <a:solidFill>
                  <a:schemeClr val="bg1"/>
                </a:solidFill>
              </a:defRPr>
            </a:lvl9pPr>
          </a:lstStyle>
          <a:p>
            <a:pPr lvl="6"/>
            <a:r>
              <a:rPr lang="de-DE" dirty="0"/>
              <a:t> NAME OF </a:t>
            </a:r>
            <a:r>
              <a:rPr lang="de-DE" dirty="0" err="1"/>
              <a:t>PeRSON</a:t>
            </a:r>
            <a:endParaRPr lang="de-DE" dirty="0"/>
          </a:p>
        </p:txBody>
      </p:sp>
      <p:sp>
        <p:nvSpPr>
          <p:cNvPr id="93" name="Textplatzhalter 7">
            <a:extLst>
              <a:ext uri="{FF2B5EF4-FFF2-40B4-BE49-F238E27FC236}">
                <a16:creationId xmlns:a16="http://schemas.microsoft.com/office/drawing/2014/main" id="{690F9366-7842-49C4-9871-1E9C20E07DB0}"/>
              </a:ext>
            </a:extLst>
          </p:cNvPr>
          <p:cNvSpPr>
            <a:spLocks noGrp="1"/>
          </p:cNvSpPr>
          <p:nvPr>
            <p:ph type="body" sz="quarter" idx="44" hasCustomPrompt="1"/>
          </p:nvPr>
        </p:nvSpPr>
        <p:spPr>
          <a:xfrm>
            <a:off x="3322979" y="3825862"/>
            <a:ext cx="2700000" cy="439249"/>
          </a:xfrm>
        </p:spPr>
        <p:txBody>
          <a:bodyPr rIns="0" anchor="t"/>
          <a:lstStyle>
            <a:lvl1pPr algn="ctr">
              <a:defRPr sz="1100" b="0" cap="none" baseline="0">
                <a:solidFill>
                  <a:schemeClr val="bg1"/>
                </a:solidFill>
                <a:latin typeface="+mn-lt"/>
              </a:defRPr>
            </a:lvl1pPr>
            <a:lvl2pPr marL="0" indent="0" algn="ctr">
              <a:buNone/>
              <a:defRPr sz="1100">
                <a:solidFill>
                  <a:schemeClr val="bg1"/>
                </a:solidFill>
              </a:defRPr>
            </a:lvl2pPr>
            <a:lvl3pPr marL="0" indent="0" algn="ctr">
              <a:buNone/>
              <a:defRPr sz="1100">
                <a:solidFill>
                  <a:schemeClr val="bg1"/>
                </a:solidFill>
              </a:defRPr>
            </a:lvl3pPr>
            <a:lvl4pPr algn="ctr">
              <a:defRPr sz="1100" b="0">
                <a:solidFill>
                  <a:schemeClr val="bg1"/>
                </a:solidFill>
                <a:latin typeface="+mn-lt"/>
              </a:defRPr>
            </a:lvl4pPr>
            <a:lvl5pPr algn="ctr">
              <a:defRPr>
                <a:solidFill>
                  <a:schemeClr val="bg1"/>
                </a:solidFill>
                <a:latin typeface="+mn-lt"/>
              </a:defRPr>
            </a:lvl5pPr>
            <a:lvl6pPr marL="0" indent="0" algn="ctr">
              <a:buNone/>
              <a:defRPr>
                <a:solidFill>
                  <a:schemeClr val="bg1"/>
                </a:solidFill>
              </a:defRPr>
            </a:lvl6pPr>
            <a:lvl7pPr marL="0" indent="0" algn="ctr">
              <a:buNone/>
              <a:defRPr>
                <a:solidFill>
                  <a:schemeClr val="bg1"/>
                </a:solidFill>
              </a:defRPr>
            </a:lvl7pPr>
            <a:lvl8pPr algn="ctr">
              <a:defRPr b="0">
                <a:solidFill>
                  <a:schemeClr val="bg1"/>
                </a:solidFill>
                <a:latin typeface="+mn-lt"/>
              </a:defRPr>
            </a:lvl8pPr>
            <a:lvl9pPr algn="ctr">
              <a:lnSpc>
                <a:spcPct val="110000"/>
              </a:lnSpc>
              <a:defRPr sz="1100" b="0">
                <a:solidFill>
                  <a:schemeClr val="bg1"/>
                </a:solidFill>
                <a:latin typeface="+mn-lt"/>
              </a:defRPr>
            </a:lvl9pPr>
          </a:lstStyle>
          <a:p>
            <a:pPr lvl="0"/>
            <a:r>
              <a:rPr lang="de-DE" dirty="0"/>
              <a:t>Title</a:t>
            </a:r>
          </a:p>
        </p:txBody>
      </p:sp>
      <p:sp>
        <p:nvSpPr>
          <p:cNvPr id="94" name="Textplatzhalter 7">
            <a:extLst>
              <a:ext uri="{FF2B5EF4-FFF2-40B4-BE49-F238E27FC236}">
                <a16:creationId xmlns:a16="http://schemas.microsoft.com/office/drawing/2014/main" id="{C5478A38-849A-4F5F-B224-046E52E1F602}"/>
              </a:ext>
            </a:extLst>
          </p:cNvPr>
          <p:cNvSpPr>
            <a:spLocks noGrp="1"/>
          </p:cNvSpPr>
          <p:nvPr>
            <p:ph type="body" sz="quarter" idx="45" hasCustomPrompt="1"/>
          </p:nvPr>
        </p:nvSpPr>
        <p:spPr>
          <a:xfrm>
            <a:off x="3331446" y="4357787"/>
            <a:ext cx="2700000" cy="1309181"/>
          </a:xfrm>
        </p:spPr>
        <p:txBody>
          <a:bodyPr rIns="0" anchor="t"/>
          <a:lstStyle>
            <a:lvl1pPr algn="ctr">
              <a:defRPr sz="1100" b="0" cap="none" baseline="0">
                <a:solidFill>
                  <a:schemeClr val="bg1"/>
                </a:solidFill>
                <a:latin typeface="+mn-lt"/>
              </a:defRPr>
            </a:lvl1pPr>
            <a:lvl2pPr marL="0" indent="0" algn="ctr">
              <a:buNone/>
              <a:defRPr sz="1100">
                <a:solidFill>
                  <a:schemeClr val="bg1"/>
                </a:solidFill>
              </a:defRPr>
            </a:lvl2pPr>
            <a:lvl3pPr marL="0" indent="0" algn="ctr">
              <a:buNone/>
              <a:defRPr sz="1100">
                <a:solidFill>
                  <a:schemeClr val="bg1"/>
                </a:solidFill>
              </a:defRPr>
            </a:lvl3pPr>
            <a:lvl4pPr algn="ctr">
              <a:defRPr sz="1100" b="0">
                <a:solidFill>
                  <a:schemeClr val="bg1"/>
                </a:solidFill>
                <a:latin typeface="+mn-lt"/>
              </a:defRPr>
            </a:lvl4pPr>
            <a:lvl5pPr algn="ctr">
              <a:defRPr>
                <a:solidFill>
                  <a:schemeClr val="bg1"/>
                </a:solidFill>
                <a:latin typeface="+mn-lt"/>
              </a:defRPr>
            </a:lvl5pPr>
            <a:lvl6pPr marL="0" indent="0" algn="ctr">
              <a:buNone/>
              <a:defRPr>
                <a:solidFill>
                  <a:schemeClr val="bg1"/>
                </a:solidFill>
              </a:defRPr>
            </a:lvl6pPr>
            <a:lvl7pPr marL="0" indent="0" algn="ctr">
              <a:buNone/>
              <a:defRPr>
                <a:solidFill>
                  <a:schemeClr val="bg1"/>
                </a:solidFill>
              </a:defRPr>
            </a:lvl7pPr>
            <a:lvl8pPr algn="ctr">
              <a:defRPr b="0">
                <a:solidFill>
                  <a:schemeClr val="bg1"/>
                </a:solidFill>
                <a:latin typeface="+mn-lt"/>
              </a:defRPr>
            </a:lvl8pPr>
            <a:lvl9pPr algn="ctr">
              <a:lnSpc>
                <a:spcPct val="110000"/>
              </a:lnSpc>
              <a:defRPr sz="1100" b="0">
                <a:solidFill>
                  <a:schemeClr val="bg1"/>
                </a:solidFill>
                <a:latin typeface="+mn-lt"/>
              </a:defRPr>
            </a:lvl9pPr>
          </a:lstStyle>
          <a:p>
            <a:pPr lvl="0"/>
            <a:r>
              <a:rPr lang="de-DE" dirty="0"/>
              <a:t>Short </a:t>
            </a:r>
            <a:r>
              <a:rPr lang="de-DE" dirty="0" err="1"/>
              <a:t>description</a:t>
            </a:r>
            <a:endParaRPr lang="de-DE" dirty="0"/>
          </a:p>
        </p:txBody>
      </p:sp>
      <p:sp>
        <p:nvSpPr>
          <p:cNvPr id="95" name="Textplatzhalter 7">
            <a:extLst>
              <a:ext uri="{FF2B5EF4-FFF2-40B4-BE49-F238E27FC236}">
                <a16:creationId xmlns:a16="http://schemas.microsoft.com/office/drawing/2014/main" id="{F85948FF-EBEA-48C5-991A-AAF8603B94F5}"/>
              </a:ext>
            </a:extLst>
          </p:cNvPr>
          <p:cNvSpPr>
            <a:spLocks noGrp="1"/>
          </p:cNvSpPr>
          <p:nvPr>
            <p:ph type="body" sz="quarter" idx="46" hasCustomPrompt="1"/>
          </p:nvPr>
        </p:nvSpPr>
        <p:spPr>
          <a:xfrm>
            <a:off x="6100466" y="3529563"/>
            <a:ext cx="2700000" cy="244452"/>
          </a:xfrm>
        </p:spPr>
        <p:txBody>
          <a:bodyPr rIns="0" anchor="b"/>
          <a:lstStyle>
            <a:lvl1pPr algn="ctr">
              <a:defRPr b="1" cap="all" baseline="0">
                <a:solidFill>
                  <a:schemeClr val="bg1"/>
                </a:solidFill>
                <a:latin typeface="+mj-lt"/>
              </a:defRPr>
            </a:lvl1pPr>
            <a:lvl2pPr marL="0" indent="0" algn="ctr">
              <a:buNone/>
              <a:defRPr b="1" cap="all" baseline="0">
                <a:solidFill>
                  <a:schemeClr val="bg1"/>
                </a:solidFill>
                <a:latin typeface="+mj-lt"/>
              </a:defRPr>
            </a:lvl2pPr>
            <a:lvl3pPr marL="0" indent="0" algn="ctr">
              <a:buNone/>
              <a:defRPr b="1" cap="all" baseline="0">
                <a:solidFill>
                  <a:schemeClr val="bg1"/>
                </a:solidFill>
                <a:latin typeface="+mj-lt"/>
              </a:defRPr>
            </a:lvl3pPr>
            <a:lvl4pPr algn="ctr">
              <a:defRPr cap="all" baseline="0">
                <a:solidFill>
                  <a:schemeClr val="bg1"/>
                </a:solidFill>
              </a:defRPr>
            </a:lvl4pPr>
            <a:lvl5pPr algn="ctr">
              <a:defRPr sz="1400" b="1" cap="all" baseline="0">
                <a:solidFill>
                  <a:schemeClr val="bg1"/>
                </a:solidFill>
                <a:latin typeface="+mj-lt"/>
              </a:defRPr>
            </a:lvl5pPr>
            <a:lvl6pPr marL="0" indent="0" algn="ctr">
              <a:buNone/>
              <a:defRPr sz="1400" b="1" cap="all" baseline="0">
                <a:solidFill>
                  <a:schemeClr val="bg1"/>
                </a:solidFill>
                <a:latin typeface="+mj-lt"/>
              </a:defRPr>
            </a:lvl6pPr>
            <a:lvl7pPr marL="0" indent="0" algn="ctr">
              <a:buNone/>
              <a:defRPr sz="1400" b="1" cap="all" baseline="0">
                <a:solidFill>
                  <a:schemeClr val="bg1"/>
                </a:solidFill>
                <a:latin typeface="+mj-lt"/>
              </a:defRPr>
            </a:lvl7pPr>
            <a:lvl8pPr algn="ctr">
              <a:defRPr sz="1400" cap="all" baseline="0">
                <a:solidFill>
                  <a:schemeClr val="bg1"/>
                </a:solidFill>
              </a:defRPr>
            </a:lvl8pPr>
            <a:lvl9pPr algn="ctr">
              <a:defRPr sz="1400" cap="all" baseline="0">
                <a:solidFill>
                  <a:schemeClr val="bg1"/>
                </a:solidFill>
              </a:defRPr>
            </a:lvl9pPr>
          </a:lstStyle>
          <a:p>
            <a:pPr lvl="6"/>
            <a:r>
              <a:rPr lang="de-DE" dirty="0"/>
              <a:t> NAME OF </a:t>
            </a:r>
            <a:r>
              <a:rPr lang="de-DE" dirty="0" err="1"/>
              <a:t>PeRSON</a:t>
            </a:r>
            <a:endParaRPr lang="de-DE" dirty="0"/>
          </a:p>
        </p:txBody>
      </p:sp>
      <p:sp>
        <p:nvSpPr>
          <p:cNvPr id="96" name="Textplatzhalter 7">
            <a:extLst>
              <a:ext uri="{FF2B5EF4-FFF2-40B4-BE49-F238E27FC236}">
                <a16:creationId xmlns:a16="http://schemas.microsoft.com/office/drawing/2014/main" id="{5998A81A-0C21-423B-AD09-0B0C703047A9}"/>
              </a:ext>
            </a:extLst>
          </p:cNvPr>
          <p:cNvSpPr>
            <a:spLocks noGrp="1"/>
          </p:cNvSpPr>
          <p:nvPr>
            <p:ph type="body" sz="quarter" idx="47" hasCustomPrompt="1"/>
          </p:nvPr>
        </p:nvSpPr>
        <p:spPr>
          <a:xfrm>
            <a:off x="6100474" y="3825862"/>
            <a:ext cx="2700000" cy="439249"/>
          </a:xfrm>
        </p:spPr>
        <p:txBody>
          <a:bodyPr rIns="0" anchor="t"/>
          <a:lstStyle>
            <a:lvl1pPr algn="ctr">
              <a:defRPr sz="1100" b="0" cap="none" baseline="0">
                <a:solidFill>
                  <a:schemeClr val="bg1"/>
                </a:solidFill>
                <a:latin typeface="+mn-lt"/>
              </a:defRPr>
            </a:lvl1pPr>
            <a:lvl2pPr marL="0" indent="0" algn="ctr">
              <a:buNone/>
              <a:defRPr sz="1100">
                <a:solidFill>
                  <a:schemeClr val="bg1"/>
                </a:solidFill>
              </a:defRPr>
            </a:lvl2pPr>
            <a:lvl3pPr marL="0" indent="0" algn="ctr">
              <a:buNone/>
              <a:defRPr sz="1100">
                <a:solidFill>
                  <a:schemeClr val="bg1"/>
                </a:solidFill>
              </a:defRPr>
            </a:lvl3pPr>
            <a:lvl4pPr algn="ctr">
              <a:defRPr sz="1100" b="0">
                <a:solidFill>
                  <a:schemeClr val="bg1"/>
                </a:solidFill>
                <a:latin typeface="+mn-lt"/>
              </a:defRPr>
            </a:lvl4pPr>
            <a:lvl5pPr algn="ctr">
              <a:defRPr>
                <a:solidFill>
                  <a:schemeClr val="bg1"/>
                </a:solidFill>
                <a:latin typeface="+mn-lt"/>
              </a:defRPr>
            </a:lvl5pPr>
            <a:lvl6pPr marL="0" indent="0" algn="ctr">
              <a:buNone/>
              <a:defRPr>
                <a:solidFill>
                  <a:schemeClr val="bg1"/>
                </a:solidFill>
              </a:defRPr>
            </a:lvl6pPr>
            <a:lvl7pPr marL="0" indent="0" algn="ctr">
              <a:buNone/>
              <a:defRPr>
                <a:solidFill>
                  <a:schemeClr val="bg1"/>
                </a:solidFill>
              </a:defRPr>
            </a:lvl7pPr>
            <a:lvl8pPr algn="ctr">
              <a:defRPr b="0">
                <a:solidFill>
                  <a:schemeClr val="bg1"/>
                </a:solidFill>
                <a:latin typeface="+mn-lt"/>
              </a:defRPr>
            </a:lvl8pPr>
            <a:lvl9pPr algn="ctr">
              <a:lnSpc>
                <a:spcPct val="110000"/>
              </a:lnSpc>
              <a:defRPr sz="1100" b="0">
                <a:solidFill>
                  <a:schemeClr val="bg1"/>
                </a:solidFill>
                <a:latin typeface="+mn-lt"/>
              </a:defRPr>
            </a:lvl9pPr>
          </a:lstStyle>
          <a:p>
            <a:pPr lvl="0"/>
            <a:r>
              <a:rPr lang="de-DE" dirty="0"/>
              <a:t>Title</a:t>
            </a:r>
          </a:p>
        </p:txBody>
      </p:sp>
      <p:sp>
        <p:nvSpPr>
          <p:cNvPr id="97" name="Textplatzhalter 7">
            <a:extLst>
              <a:ext uri="{FF2B5EF4-FFF2-40B4-BE49-F238E27FC236}">
                <a16:creationId xmlns:a16="http://schemas.microsoft.com/office/drawing/2014/main" id="{618EF51E-E776-4A4A-84F2-6B76737979C7}"/>
              </a:ext>
            </a:extLst>
          </p:cNvPr>
          <p:cNvSpPr>
            <a:spLocks noGrp="1"/>
          </p:cNvSpPr>
          <p:nvPr>
            <p:ph type="body" sz="quarter" idx="48" hasCustomPrompt="1"/>
          </p:nvPr>
        </p:nvSpPr>
        <p:spPr>
          <a:xfrm>
            <a:off x="6108938" y="4357787"/>
            <a:ext cx="2700000" cy="1309181"/>
          </a:xfrm>
        </p:spPr>
        <p:txBody>
          <a:bodyPr rIns="0" anchor="t"/>
          <a:lstStyle>
            <a:lvl1pPr algn="ctr">
              <a:defRPr sz="1100" b="0" cap="none" baseline="0">
                <a:solidFill>
                  <a:schemeClr val="bg1"/>
                </a:solidFill>
                <a:latin typeface="+mn-lt"/>
              </a:defRPr>
            </a:lvl1pPr>
            <a:lvl2pPr marL="0" indent="0" algn="ctr">
              <a:buNone/>
              <a:defRPr sz="1100">
                <a:solidFill>
                  <a:schemeClr val="bg1"/>
                </a:solidFill>
              </a:defRPr>
            </a:lvl2pPr>
            <a:lvl3pPr marL="0" indent="0" algn="ctr">
              <a:buNone/>
              <a:defRPr sz="1100">
                <a:solidFill>
                  <a:schemeClr val="bg1"/>
                </a:solidFill>
              </a:defRPr>
            </a:lvl3pPr>
            <a:lvl4pPr algn="ctr">
              <a:defRPr sz="1100" b="0">
                <a:solidFill>
                  <a:schemeClr val="bg1"/>
                </a:solidFill>
                <a:latin typeface="+mn-lt"/>
              </a:defRPr>
            </a:lvl4pPr>
            <a:lvl5pPr algn="ctr">
              <a:defRPr>
                <a:solidFill>
                  <a:schemeClr val="bg1"/>
                </a:solidFill>
                <a:latin typeface="+mn-lt"/>
              </a:defRPr>
            </a:lvl5pPr>
            <a:lvl6pPr marL="0" indent="0" algn="ctr">
              <a:buNone/>
              <a:defRPr>
                <a:solidFill>
                  <a:schemeClr val="bg1"/>
                </a:solidFill>
              </a:defRPr>
            </a:lvl6pPr>
            <a:lvl7pPr marL="0" indent="0" algn="ctr">
              <a:buNone/>
              <a:defRPr>
                <a:solidFill>
                  <a:schemeClr val="bg1"/>
                </a:solidFill>
              </a:defRPr>
            </a:lvl7pPr>
            <a:lvl8pPr algn="ctr">
              <a:defRPr b="0">
                <a:solidFill>
                  <a:schemeClr val="bg1"/>
                </a:solidFill>
                <a:latin typeface="+mn-lt"/>
              </a:defRPr>
            </a:lvl8pPr>
            <a:lvl9pPr algn="ctr">
              <a:lnSpc>
                <a:spcPct val="110000"/>
              </a:lnSpc>
              <a:defRPr sz="1100" b="0">
                <a:solidFill>
                  <a:schemeClr val="bg1"/>
                </a:solidFill>
                <a:latin typeface="+mn-lt"/>
              </a:defRPr>
            </a:lvl9pPr>
          </a:lstStyle>
          <a:p>
            <a:pPr lvl="0"/>
            <a:r>
              <a:rPr lang="de-DE" dirty="0"/>
              <a:t>Short </a:t>
            </a:r>
            <a:r>
              <a:rPr lang="de-DE" dirty="0" err="1"/>
              <a:t>description</a:t>
            </a:r>
            <a:endParaRPr lang="de-DE" dirty="0"/>
          </a:p>
        </p:txBody>
      </p:sp>
      <p:sp>
        <p:nvSpPr>
          <p:cNvPr id="98" name="Textplatzhalter 7">
            <a:extLst>
              <a:ext uri="{FF2B5EF4-FFF2-40B4-BE49-F238E27FC236}">
                <a16:creationId xmlns:a16="http://schemas.microsoft.com/office/drawing/2014/main" id="{34C5768C-4B38-42AB-B558-AF2108D9E66B}"/>
              </a:ext>
            </a:extLst>
          </p:cNvPr>
          <p:cNvSpPr>
            <a:spLocks noGrp="1"/>
          </p:cNvSpPr>
          <p:nvPr>
            <p:ph type="body" sz="quarter" idx="49" hasCustomPrompt="1"/>
          </p:nvPr>
        </p:nvSpPr>
        <p:spPr>
          <a:xfrm>
            <a:off x="9007810" y="3529563"/>
            <a:ext cx="2700000" cy="244452"/>
          </a:xfrm>
        </p:spPr>
        <p:txBody>
          <a:bodyPr rIns="0" anchor="b"/>
          <a:lstStyle>
            <a:lvl1pPr algn="ctr">
              <a:defRPr b="1" cap="all" baseline="0">
                <a:solidFill>
                  <a:schemeClr val="bg1"/>
                </a:solidFill>
                <a:latin typeface="+mj-lt"/>
              </a:defRPr>
            </a:lvl1pPr>
            <a:lvl2pPr marL="0" indent="0" algn="ctr">
              <a:buNone/>
              <a:defRPr b="1" cap="all" baseline="0">
                <a:solidFill>
                  <a:schemeClr val="bg1"/>
                </a:solidFill>
                <a:latin typeface="+mj-lt"/>
              </a:defRPr>
            </a:lvl2pPr>
            <a:lvl3pPr marL="0" indent="0" algn="ctr">
              <a:buNone/>
              <a:defRPr b="1" cap="all" baseline="0">
                <a:solidFill>
                  <a:schemeClr val="bg1"/>
                </a:solidFill>
                <a:latin typeface="+mj-lt"/>
              </a:defRPr>
            </a:lvl3pPr>
            <a:lvl4pPr algn="ctr">
              <a:defRPr cap="all" baseline="0">
                <a:solidFill>
                  <a:schemeClr val="bg1"/>
                </a:solidFill>
              </a:defRPr>
            </a:lvl4pPr>
            <a:lvl5pPr algn="ctr">
              <a:defRPr sz="1400" b="1" cap="all" baseline="0">
                <a:solidFill>
                  <a:schemeClr val="bg1"/>
                </a:solidFill>
                <a:latin typeface="+mj-lt"/>
              </a:defRPr>
            </a:lvl5pPr>
            <a:lvl6pPr marL="0" indent="0" algn="ctr">
              <a:buNone/>
              <a:defRPr sz="1400" b="1" cap="all" baseline="0">
                <a:solidFill>
                  <a:schemeClr val="bg1"/>
                </a:solidFill>
                <a:latin typeface="+mj-lt"/>
              </a:defRPr>
            </a:lvl6pPr>
            <a:lvl7pPr marL="0" indent="0" algn="ctr">
              <a:buNone/>
              <a:defRPr sz="1400" b="1" cap="all" baseline="0">
                <a:solidFill>
                  <a:schemeClr val="bg1"/>
                </a:solidFill>
                <a:latin typeface="+mj-lt"/>
              </a:defRPr>
            </a:lvl7pPr>
            <a:lvl8pPr algn="ctr">
              <a:defRPr sz="1400" cap="all" baseline="0">
                <a:solidFill>
                  <a:schemeClr val="bg1"/>
                </a:solidFill>
              </a:defRPr>
            </a:lvl8pPr>
            <a:lvl9pPr algn="ctr">
              <a:defRPr sz="1400" cap="all" baseline="0">
                <a:solidFill>
                  <a:schemeClr val="bg1"/>
                </a:solidFill>
              </a:defRPr>
            </a:lvl9pPr>
          </a:lstStyle>
          <a:p>
            <a:pPr lvl="6"/>
            <a:r>
              <a:rPr lang="de-DE" dirty="0"/>
              <a:t> NAME OF </a:t>
            </a:r>
            <a:r>
              <a:rPr lang="de-DE" dirty="0" err="1"/>
              <a:t>PeRSON</a:t>
            </a:r>
            <a:endParaRPr lang="de-DE" dirty="0"/>
          </a:p>
        </p:txBody>
      </p:sp>
      <p:sp>
        <p:nvSpPr>
          <p:cNvPr id="99" name="Textplatzhalter 7">
            <a:extLst>
              <a:ext uri="{FF2B5EF4-FFF2-40B4-BE49-F238E27FC236}">
                <a16:creationId xmlns:a16="http://schemas.microsoft.com/office/drawing/2014/main" id="{556BE8C5-5F1A-46C5-92D0-6918AE77AF67}"/>
              </a:ext>
            </a:extLst>
          </p:cNvPr>
          <p:cNvSpPr>
            <a:spLocks noGrp="1"/>
          </p:cNvSpPr>
          <p:nvPr>
            <p:ph type="body" sz="quarter" idx="50" hasCustomPrompt="1"/>
          </p:nvPr>
        </p:nvSpPr>
        <p:spPr>
          <a:xfrm>
            <a:off x="8999343" y="3825862"/>
            <a:ext cx="2700000" cy="439249"/>
          </a:xfrm>
        </p:spPr>
        <p:txBody>
          <a:bodyPr rIns="0" anchor="t"/>
          <a:lstStyle>
            <a:lvl1pPr algn="ctr">
              <a:defRPr sz="1100" b="0" cap="none" baseline="0">
                <a:solidFill>
                  <a:schemeClr val="bg1"/>
                </a:solidFill>
                <a:latin typeface="+mn-lt"/>
              </a:defRPr>
            </a:lvl1pPr>
            <a:lvl2pPr marL="0" indent="0" algn="ctr">
              <a:buNone/>
              <a:defRPr sz="1100">
                <a:solidFill>
                  <a:schemeClr val="bg1"/>
                </a:solidFill>
              </a:defRPr>
            </a:lvl2pPr>
            <a:lvl3pPr marL="0" indent="0" algn="ctr">
              <a:buNone/>
              <a:defRPr sz="1100">
                <a:solidFill>
                  <a:schemeClr val="bg1"/>
                </a:solidFill>
              </a:defRPr>
            </a:lvl3pPr>
            <a:lvl4pPr algn="ctr">
              <a:defRPr sz="1100" b="0">
                <a:solidFill>
                  <a:schemeClr val="bg1"/>
                </a:solidFill>
                <a:latin typeface="+mn-lt"/>
              </a:defRPr>
            </a:lvl4pPr>
            <a:lvl5pPr algn="ctr">
              <a:defRPr>
                <a:solidFill>
                  <a:schemeClr val="bg1"/>
                </a:solidFill>
                <a:latin typeface="+mn-lt"/>
              </a:defRPr>
            </a:lvl5pPr>
            <a:lvl6pPr marL="0" indent="0" algn="ctr">
              <a:buNone/>
              <a:defRPr>
                <a:solidFill>
                  <a:schemeClr val="bg1"/>
                </a:solidFill>
              </a:defRPr>
            </a:lvl6pPr>
            <a:lvl7pPr marL="0" indent="0" algn="ctr">
              <a:buNone/>
              <a:defRPr>
                <a:solidFill>
                  <a:schemeClr val="bg1"/>
                </a:solidFill>
              </a:defRPr>
            </a:lvl7pPr>
            <a:lvl8pPr algn="ctr">
              <a:defRPr b="0">
                <a:solidFill>
                  <a:schemeClr val="bg1"/>
                </a:solidFill>
                <a:latin typeface="+mn-lt"/>
              </a:defRPr>
            </a:lvl8pPr>
            <a:lvl9pPr algn="ctr">
              <a:lnSpc>
                <a:spcPct val="110000"/>
              </a:lnSpc>
              <a:defRPr sz="1100" b="0">
                <a:solidFill>
                  <a:schemeClr val="bg1"/>
                </a:solidFill>
                <a:latin typeface="+mn-lt"/>
              </a:defRPr>
            </a:lvl9pPr>
          </a:lstStyle>
          <a:p>
            <a:pPr lvl="0"/>
            <a:r>
              <a:rPr lang="de-DE" dirty="0"/>
              <a:t>Title</a:t>
            </a:r>
          </a:p>
        </p:txBody>
      </p:sp>
      <p:sp>
        <p:nvSpPr>
          <p:cNvPr id="100" name="Textplatzhalter 7">
            <a:extLst>
              <a:ext uri="{FF2B5EF4-FFF2-40B4-BE49-F238E27FC236}">
                <a16:creationId xmlns:a16="http://schemas.microsoft.com/office/drawing/2014/main" id="{9AE1F640-B351-4B3D-8AF0-74211E030F00}"/>
              </a:ext>
            </a:extLst>
          </p:cNvPr>
          <p:cNvSpPr>
            <a:spLocks noGrp="1"/>
          </p:cNvSpPr>
          <p:nvPr>
            <p:ph type="body" sz="quarter" idx="51" hasCustomPrompt="1"/>
          </p:nvPr>
        </p:nvSpPr>
        <p:spPr>
          <a:xfrm>
            <a:off x="8999343" y="4357787"/>
            <a:ext cx="2700000" cy="1309181"/>
          </a:xfrm>
        </p:spPr>
        <p:txBody>
          <a:bodyPr rIns="0" anchor="t"/>
          <a:lstStyle>
            <a:lvl1pPr algn="ctr">
              <a:defRPr sz="1100" b="0" cap="none" baseline="0">
                <a:solidFill>
                  <a:schemeClr val="bg1"/>
                </a:solidFill>
                <a:latin typeface="+mn-lt"/>
              </a:defRPr>
            </a:lvl1pPr>
            <a:lvl2pPr marL="0" indent="0" algn="ctr">
              <a:buNone/>
              <a:defRPr sz="1100">
                <a:solidFill>
                  <a:schemeClr val="bg1"/>
                </a:solidFill>
              </a:defRPr>
            </a:lvl2pPr>
            <a:lvl3pPr marL="0" indent="0" algn="ctr">
              <a:buNone/>
              <a:defRPr sz="1100">
                <a:solidFill>
                  <a:schemeClr val="bg1"/>
                </a:solidFill>
              </a:defRPr>
            </a:lvl3pPr>
            <a:lvl4pPr algn="ctr">
              <a:defRPr sz="1100" b="0">
                <a:solidFill>
                  <a:schemeClr val="bg1"/>
                </a:solidFill>
                <a:latin typeface="+mn-lt"/>
              </a:defRPr>
            </a:lvl4pPr>
            <a:lvl5pPr algn="ctr">
              <a:defRPr>
                <a:solidFill>
                  <a:schemeClr val="bg1"/>
                </a:solidFill>
                <a:latin typeface="+mn-lt"/>
              </a:defRPr>
            </a:lvl5pPr>
            <a:lvl6pPr marL="0" indent="0" algn="ctr">
              <a:buNone/>
              <a:defRPr>
                <a:solidFill>
                  <a:schemeClr val="bg1"/>
                </a:solidFill>
              </a:defRPr>
            </a:lvl6pPr>
            <a:lvl7pPr marL="0" indent="0" algn="ctr">
              <a:buNone/>
              <a:defRPr>
                <a:solidFill>
                  <a:schemeClr val="bg1"/>
                </a:solidFill>
              </a:defRPr>
            </a:lvl7pPr>
            <a:lvl8pPr algn="ctr">
              <a:defRPr b="0">
                <a:solidFill>
                  <a:schemeClr val="bg1"/>
                </a:solidFill>
                <a:latin typeface="+mn-lt"/>
              </a:defRPr>
            </a:lvl8pPr>
            <a:lvl9pPr algn="ctr">
              <a:lnSpc>
                <a:spcPct val="110000"/>
              </a:lnSpc>
              <a:defRPr sz="1100" b="0">
                <a:solidFill>
                  <a:schemeClr val="bg1"/>
                </a:solidFill>
                <a:latin typeface="+mn-lt"/>
              </a:defRPr>
            </a:lvl9pPr>
          </a:lstStyle>
          <a:p>
            <a:pPr lvl="0"/>
            <a:r>
              <a:rPr lang="de-DE" dirty="0"/>
              <a:t>Short </a:t>
            </a:r>
            <a:r>
              <a:rPr lang="de-DE" dirty="0" err="1"/>
              <a:t>description</a:t>
            </a:r>
            <a:endParaRPr lang="de-DE" dirty="0"/>
          </a:p>
        </p:txBody>
      </p:sp>
    </p:spTree>
    <p:extLst>
      <p:ext uri="{BB962C8B-B14F-4D97-AF65-F5344CB8AC3E}">
        <p14:creationId xmlns:p14="http://schemas.microsoft.com/office/powerpoint/2010/main" val="4025908325"/>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wo row team">
    <p:bg>
      <p:bgPr>
        <a:solidFill>
          <a:schemeClr val="tx1"/>
        </a:solidFill>
        <a:effectLst/>
      </p:bgPr>
    </p:bg>
    <p:spTree>
      <p:nvGrpSpPr>
        <p:cNvPr id="1" name=""/>
        <p:cNvGrpSpPr/>
        <p:nvPr/>
      </p:nvGrpSpPr>
      <p:grpSpPr>
        <a:xfrm>
          <a:off x="0" y="0"/>
          <a:ext cx="0" cy="0"/>
          <a:chOff x="0" y="0"/>
          <a:chExt cx="0" cy="0"/>
        </a:xfrm>
      </p:grpSpPr>
      <p:sp>
        <p:nvSpPr>
          <p:cNvPr id="18" name="Bildplatzhalter 17">
            <a:extLst>
              <a:ext uri="{FF2B5EF4-FFF2-40B4-BE49-F238E27FC236}">
                <a16:creationId xmlns:a16="http://schemas.microsoft.com/office/drawing/2014/main" id="{1AC81C68-54A3-4F3D-BE01-32349C626E47}"/>
              </a:ext>
            </a:extLst>
          </p:cNvPr>
          <p:cNvSpPr>
            <a:spLocks noGrp="1"/>
          </p:cNvSpPr>
          <p:nvPr>
            <p:ph type="pic" sz="quarter" idx="26" hasCustomPrompt="1"/>
          </p:nvPr>
        </p:nvSpPr>
        <p:spPr>
          <a:xfrm>
            <a:off x="667251" y="1298869"/>
            <a:ext cx="1440000" cy="1440000"/>
          </a:xfrm>
          <a:prstGeom prst="rect">
            <a:avLst/>
          </a:prstGeom>
          <a:noFill/>
          <a:effectLst/>
        </p:spPr>
        <p:txBody>
          <a:bodyPr wrap="square" lIns="180000" rIns="180000" anchor="ctr">
            <a:noAutofit/>
          </a:bodyPr>
          <a:lstStyle>
            <a:lvl1pPr algn="ctr">
              <a:defRPr sz="1100" b="1" cap="all" spc="200" baseline="0">
                <a:solidFill>
                  <a:schemeClr val="bg1"/>
                </a:solidFill>
                <a:latin typeface="+mj-lt"/>
              </a:defRPr>
            </a:lvl1pPr>
          </a:lstStyle>
          <a:p>
            <a:r>
              <a:rPr lang="de-DE" dirty="0"/>
              <a:t>Insert Image</a:t>
            </a:r>
            <a:endParaRPr lang="en-US" dirty="0"/>
          </a:p>
        </p:txBody>
      </p:sp>
      <p:sp>
        <p:nvSpPr>
          <p:cNvPr id="19" name="Bildplatzhalter 18">
            <a:extLst>
              <a:ext uri="{FF2B5EF4-FFF2-40B4-BE49-F238E27FC236}">
                <a16:creationId xmlns:a16="http://schemas.microsoft.com/office/drawing/2014/main" id="{D9B19438-8D7B-42CC-83E6-3D0FD8FBA8F8}"/>
              </a:ext>
            </a:extLst>
          </p:cNvPr>
          <p:cNvSpPr>
            <a:spLocks noGrp="1"/>
          </p:cNvSpPr>
          <p:nvPr>
            <p:ph type="pic" sz="quarter" idx="27" hasCustomPrompt="1"/>
          </p:nvPr>
        </p:nvSpPr>
        <p:spPr>
          <a:xfrm>
            <a:off x="7588908" y="1298869"/>
            <a:ext cx="1440000" cy="1440000"/>
          </a:xfrm>
          <a:prstGeom prst="rect">
            <a:avLst/>
          </a:prstGeom>
          <a:noFill/>
          <a:effectLst/>
        </p:spPr>
        <p:txBody>
          <a:bodyPr wrap="square" lIns="180000" rIns="180000" anchor="ctr">
            <a:noAutofit/>
          </a:bodyPr>
          <a:lstStyle>
            <a:lvl1pPr algn="ctr">
              <a:defRPr sz="1100" b="1" cap="all" spc="200" baseline="0">
                <a:solidFill>
                  <a:schemeClr val="bg1"/>
                </a:solidFill>
                <a:latin typeface="+mj-lt"/>
              </a:defRPr>
            </a:lvl1pPr>
          </a:lstStyle>
          <a:p>
            <a:r>
              <a:rPr lang="de-DE" dirty="0"/>
              <a:t>Insert Image</a:t>
            </a:r>
            <a:endParaRPr lang="en-US" dirty="0"/>
          </a:p>
        </p:txBody>
      </p:sp>
      <p:sp>
        <p:nvSpPr>
          <p:cNvPr id="20" name="Bildplatzhalter 19">
            <a:extLst>
              <a:ext uri="{FF2B5EF4-FFF2-40B4-BE49-F238E27FC236}">
                <a16:creationId xmlns:a16="http://schemas.microsoft.com/office/drawing/2014/main" id="{B2B17498-66B3-4E67-910F-178FCD8E1C3E}"/>
              </a:ext>
            </a:extLst>
          </p:cNvPr>
          <p:cNvSpPr>
            <a:spLocks noGrp="1"/>
          </p:cNvSpPr>
          <p:nvPr>
            <p:ph type="pic" sz="quarter" idx="28" hasCustomPrompt="1"/>
          </p:nvPr>
        </p:nvSpPr>
        <p:spPr>
          <a:xfrm>
            <a:off x="2974470" y="1298869"/>
            <a:ext cx="1440000" cy="1440000"/>
          </a:xfrm>
          <a:prstGeom prst="rect">
            <a:avLst/>
          </a:prstGeom>
          <a:noFill/>
          <a:effectLst/>
        </p:spPr>
        <p:txBody>
          <a:bodyPr wrap="square" lIns="180000" rIns="180000" anchor="ctr">
            <a:noAutofit/>
          </a:bodyPr>
          <a:lstStyle>
            <a:lvl1pPr algn="ctr">
              <a:defRPr sz="1100" b="1" cap="all" spc="200" baseline="0">
                <a:solidFill>
                  <a:schemeClr val="bg1"/>
                </a:solidFill>
                <a:latin typeface="+mj-lt"/>
              </a:defRPr>
            </a:lvl1pPr>
          </a:lstStyle>
          <a:p>
            <a:r>
              <a:rPr lang="de-DE" dirty="0"/>
              <a:t>Insert Image</a:t>
            </a:r>
            <a:endParaRPr lang="en-US" dirty="0"/>
          </a:p>
        </p:txBody>
      </p:sp>
      <p:sp>
        <p:nvSpPr>
          <p:cNvPr id="21" name="Bildplatzhalter 20">
            <a:extLst>
              <a:ext uri="{FF2B5EF4-FFF2-40B4-BE49-F238E27FC236}">
                <a16:creationId xmlns:a16="http://schemas.microsoft.com/office/drawing/2014/main" id="{61A19D16-BB14-42F6-8FB6-8B2CC46B625F}"/>
              </a:ext>
            </a:extLst>
          </p:cNvPr>
          <p:cNvSpPr>
            <a:spLocks noGrp="1"/>
          </p:cNvSpPr>
          <p:nvPr>
            <p:ph type="pic" sz="quarter" idx="29" hasCustomPrompt="1"/>
          </p:nvPr>
        </p:nvSpPr>
        <p:spPr>
          <a:xfrm>
            <a:off x="5281689" y="1298869"/>
            <a:ext cx="1440000" cy="1440000"/>
          </a:xfrm>
          <a:prstGeom prst="rect">
            <a:avLst/>
          </a:prstGeom>
          <a:noFill/>
          <a:effectLst/>
        </p:spPr>
        <p:txBody>
          <a:bodyPr wrap="square" lIns="180000" rIns="180000" anchor="ctr">
            <a:noAutofit/>
          </a:bodyPr>
          <a:lstStyle>
            <a:lvl1pPr algn="ctr">
              <a:defRPr sz="1100" b="1" cap="all" spc="200" baseline="0">
                <a:solidFill>
                  <a:schemeClr val="bg1"/>
                </a:solidFill>
                <a:latin typeface="+mj-lt"/>
              </a:defRPr>
            </a:lvl1pPr>
          </a:lstStyle>
          <a:p>
            <a:r>
              <a:rPr lang="de-DE" dirty="0"/>
              <a:t>Insert Image</a:t>
            </a:r>
            <a:endParaRPr lang="en-US" dirty="0"/>
          </a:p>
        </p:txBody>
      </p:sp>
      <p:grpSp>
        <p:nvGrpSpPr>
          <p:cNvPr id="101" name="Grafik 42">
            <a:extLst>
              <a:ext uri="{FF2B5EF4-FFF2-40B4-BE49-F238E27FC236}">
                <a16:creationId xmlns:a16="http://schemas.microsoft.com/office/drawing/2014/main" id="{4E9F4F4B-2E3A-4236-9314-BD9FB4AD40EA}"/>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102" name="Freihandform: Form 101">
              <a:extLst>
                <a:ext uri="{FF2B5EF4-FFF2-40B4-BE49-F238E27FC236}">
                  <a16:creationId xmlns:a16="http://schemas.microsoft.com/office/drawing/2014/main" id="{5469AA6E-F83F-4A11-8709-538AB5556F28}"/>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103" name="Freihandform: Form 102">
              <a:extLst>
                <a:ext uri="{FF2B5EF4-FFF2-40B4-BE49-F238E27FC236}">
                  <a16:creationId xmlns:a16="http://schemas.microsoft.com/office/drawing/2014/main" id="{FCE28E57-AD0C-4E65-8DBD-F499FF605629}"/>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104" name="Freihandform: Form 103">
              <a:extLst>
                <a:ext uri="{FF2B5EF4-FFF2-40B4-BE49-F238E27FC236}">
                  <a16:creationId xmlns:a16="http://schemas.microsoft.com/office/drawing/2014/main" id="{2A7E8E1A-65D4-4D36-A90D-FE73B06509A6}"/>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05" name="Freihandform: Form 104">
              <a:extLst>
                <a:ext uri="{FF2B5EF4-FFF2-40B4-BE49-F238E27FC236}">
                  <a16:creationId xmlns:a16="http://schemas.microsoft.com/office/drawing/2014/main" id="{03BBC719-7086-4BDC-95CD-5688701035FC}"/>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106" name="Freihandform: Form 105">
              <a:extLst>
                <a:ext uri="{FF2B5EF4-FFF2-40B4-BE49-F238E27FC236}">
                  <a16:creationId xmlns:a16="http://schemas.microsoft.com/office/drawing/2014/main" id="{036B7200-4997-4A8A-B296-06176EF26A2C}"/>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107" name="Freihandform: Form 106">
              <a:extLst>
                <a:ext uri="{FF2B5EF4-FFF2-40B4-BE49-F238E27FC236}">
                  <a16:creationId xmlns:a16="http://schemas.microsoft.com/office/drawing/2014/main" id="{C9FC0174-E06A-4BB8-85CD-4559022D5937}"/>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108" name="Freihandform: Form 107">
              <a:extLst>
                <a:ext uri="{FF2B5EF4-FFF2-40B4-BE49-F238E27FC236}">
                  <a16:creationId xmlns:a16="http://schemas.microsoft.com/office/drawing/2014/main" id="{31DF0825-F76C-4515-8D11-28E5457A6085}"/>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109" name="Freihandform: Form 108">
              <a:extLst>
                <a:ext uri="{FF2B5EF4-FFF2-40B4-BE49-F238E27FC236}">
                  <a16:creationId xmlns:a16="http://schemas.microsoft.com/office/drawing/2014/main" id="{95C435C5-F1E3-4878-B1A2-2F3CD6C54C83}"/>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10" name="Freihandform: Form 109">
              <a:extLst>
                <a:ext uri="{FF2B5EF4-FFF2-40B4-BE49-F238E27FC236}">
                  <a16:creationId xmlns:a16="http://schemas.microsoft.com/office/drawing/2014/main" id="{1B511DD5-5F96-4D95-A02F-EAD840264FF5}"/>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50" name="Foliennummernplatzhalter 3">
            <a:extLst>
              <a:ext uri="{FF2B5EF4-FFF2-40B4-BE49-F238E27FC236}">
                <a16:creationId xmlns:a16="http://schemas.microsoft.com/office/drawing/2014/main" id="{94FA6DCB-DB09-408C-B6A3-068C87E5701A}"/>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grpSp>
        <p:nvGrpSpPr>
          <p:cNvPr id="52" name="Grafik 41">
            <a:extLst>
              <a:ext uri="{FF2B5EF4-FFF2-40B4-BE49-F238E27FC236}">
                <a16:creationId xmlns:a16="http://schemas.microsoft.com/office/drawing/2014/main" id="{7E87DC77-C72B-4607-B033-B165C21914A4}"/>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53" name="Freihandform: Form 52">
              <a:extLst>
                <a:ext uri="{FF2B5EF4-FFF2-40B4-BE49-F238E27FC236}">
                  <a16:creationId xmlns:a16="http://schemas.microsoft.com/office/drawing/2014/main" id="{6889240A-E752-4347-B24B-FCD9A99F8738}"/>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9FDDF223-BE0D-41B1-A7BE-EFE11E1FAA5F}"/>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DF5AE765-8B46-44B3-8C53-110F77A448BE}"/>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FEC4F0C5-A718-4F86-BC91-B86AF0127E00}"/>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7" name="Freihandform: Form 56">
              <a:extLst>
                <a:ext uri="{FF2B5EF4-FFF2-40B4-BE49-F238E27FC236}">
                  <a16:creationId xmlns:a16="http://schemas.microsoft.com/office/drawing/2014/main" id="{37A9DED5-A8A5-4CB6-A69E-E3F5C350D1D5}"/>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8" name="Freihandform: Form 57">
              <a:extLst>
                <a:ext uri="{FF2B5EF4-FFF2-40B4-BE49-F238E27FC236}">
                  <a16:creationId xmlns:a16="http://schemas.microsoft.com/office/drawing/2014/main" id="{DD5C692E-28D7-48A7-85F1-03E68122A3D8}"/>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9" name="Freihandform: Form 58">
              <a:extLst>
                <a:ext uri="{FF2B5EF4-FFF2-40B4-BE49-F238E27FC236}">
                  <a16:creationId xmlns:a16="http://schemas.microsoft.com/office/drawing/2014/main" id="{54E303A8-A3BF-495C-88C3-1B337867A684}"/>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0" name="Freihandform: Form 59">
              <a:extLst>
                <a:ext uri="{FF2B5EF4-FFF2-40B4-BE49-F238E27FC236}">
                  <a16:creationId xmlns:a16="http://schemas.microsoft.com/office/drawing/2014/main" id="{8806AF28-9B1F-423B-A7A2-F03D17138FD0}"/>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1" name="Freihandform: Form 60">
              <a:extLst>
                <a:ext uri="{FF2B5EF4-FFF2-40B4-BE49-F238E27FC236}">
                  <a16:creationId xmlns:a16="http://schemas.microsoft.com/office/drawing/2014/main" id="{2A108F20-7ECF-42E7-A228-4213C5AADE0F}"/>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2" name="Freihandform: Form 61">
              <a:extLst>
                <a:ext uri="{FF2B5EF4-FFF2-40B4-BE49-F238E27FC236}">
                  <a16:creationId xmlns:a16="http://schemas.microsoft.com/office/drawing/2014/main" id="{63429EB2-70AE-4259-AA2F-0F2613F95F7F}"/>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3" name="Freihandform: Form 62">
              <a:extLst>
                <a:ext uri="{FF2B5EF4-FFF2-40B4-BE49-F238E27FC236}">
                  <a16:creationId xmlns:a16="http://schemas.microsoft.com/office/drawing/2014/main" id="{4B6A6901-B594-4E88-AD0D-1CD9A9ABAEA6}"/>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4" name="Freihandform: Form 63">
              <a:extLst>
                <a:ext uri="{FF2B5EF4-FFF2-40B4-BE49-F238E27FC236}">
                  <a16:creationId xmlns:a16="http://schemas.microsoft.com/office/drawing/2014/main" id="{9A040A37-E158-4969-A0AD-7A493ED271BB}"/>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5" name="Freihandform: Form 64">
              <a:extLst>
                <a:ext uri="{FF2B5EF4-FFF2-40B4-BE49-F238E27FC236}">
                  <a16:creationId xmlns:a16="http://schemas.microsoft.com/office/drawing/2014/main" id="{67CF499A-CE68-4702-8169-FDC9C9BD1597}"/>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6" name="Freihandform: Form 65">
              <a:extLst>
                <a:ext uri="{FF2B5EF4-FFF2-40B4-BE49-F238E27FC236}">
                  <a16:creationId xmlns:a16="http://schemas.microsoft.com/office/drawing/2014/main" id="{32CC1B18-5AFF-4EE4-8791-12D615C2F182}"/>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7" name="Freihandform: Form 66">
              <a:extLst>
                <a:ext uri="{FF2B5EF4-FFF2-40B4-BE49-F238E27FC236}">
                  <a16:creationId xmlns:a16="http://schemas.microsoft.com/office/drawing/2014/main" id="{331A4673-99E0-4B31-A7DB-0857EF2881EA}"/>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8" name="Freihandform: Form 67">
              <a:extLst>
                <a:ext uri="{FF2B5EF4-FFF2-40B4-BE49-F238E27FC236}">
                  <a16:creationId xmlns:a16="http://schemas.microsoft.com/office/drawing/2014/main" id="{204545C6-6175-4CF2-ACB7-56A3F2D26376}"/>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9" name="Freihandform: Form 68">
              <a:extLst>
                <a:ext uri="{FF2B5EF4-FFF2-40B4-BE49-F238E27FC236}">
                  <a16:creationId xmlns:a16="http://schemas.microsoft.com/office/drawing/2014/main" id="{688B7E2E-8A11-4A6F-BAB9-A86940CF27E1}"/>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0" name="Freihandform: Form 69">
              <a:extLst>
                <a:ext uri="{FF2B5EF4-FFF2-40B4-BE49-F238E27FC236}">
                  <a16:creationId xmlns:a16="http://schemas.microsoft.com/office/drawing/2014/main" id="{98C38268-E347-48D0-88AE-405A38ECDDCD}"/>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72" name="Rechteck 71">
            <a:extLst>
              <a:ext uri="{FF2B5EF4-FFF2-40B4-BE49-F238E27FC236}">
                <a16:creationId xmlns:a16="http://schemas.microsoft.com/office/drawing/2014/main" id="{4206FBBD-28F6-40AB-8BDA-4B58EE07B3B3}"/>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84" name="Textplatzhalter 7">
            <a:extLst>
              <a:ext uri="{FF2B5EF4-FFF2-40B4-BE49-F238E27FC236}">
                <a16:creationId xmlns:a16="http://schemas.microsoft.com/office/drawing/2014/main" id="{8A985520-D79B-40CB-AFC3-485E82473D65}"/>
              </a:ext>
            </a:extLst>
          </p:cNvPr>
          <p:cNvSpPr>
            <a:spLocks noGrp="1"/>
          </p:cNvSpPr>
          <p:nvPr>
            <p:ph type="body" sz="quarter" idx="25" hasCustomPrompt="1"/>
          </p:nvPr>
        </p:nvSpPr>
        <p:spPr>
          <a:xfrm>
            <a:off x="417580" y="241797"/>
            <a:ext cx="11368504" cy="769441"/>
          </a:xfrm>
          <a:ln w="38100">
            <a:noFill/>
          </a:ln>
          <a:effectLst/>
        </p:spPr>
        <p:txBody>
          <a:bodyPr wrap="square" lIns="180000" tIns="0" rIns="180000" bIns="0" anchor="b">
            <a:spAutoFit/>
          </a:bodyPr>
          <a:lstStyle>
            <a:lvl1pPr algn="l">
              <a:lnSpc>
                <a:spcPct val="100000"/>
              </a:lnSpc>
              <a:spcBef>
                <a:spcPts val="0"/>
              </a:spcBef>
              <a:spcAft>
                <a:spcPts val="0"/>
              </a:spcAft>
              <a:defRPr sz="3000" b="0">
                <a:solidFill>
                  <a:schemeClr val="bg1"/>
                </a:solidFill>
                <a:effectLst>
                  <a:outerShdw blurRad="50800" dist="38100" dir="2700000" algn="tl" rotWithShape="0">
                    <a:prstClr val="black">
                      <a:alpha val="5000"/>
                    </a:prstClr>
                  </a:outerShdw>
                </a:effectLst>
                <a:latin typeface="+mj-lt"/>
              </a:defRPr>
            </a:lvl1pPr>
            <a:lvl2pPr marL="0" indent="0">
              <a:lnSpc>
                <a:spcPct val="100000"/>
              </a:lnSpc>
              <a:spcBef>
                <a:spcPts val="0"/>
              </a:spcBef>
              <a:spcAft>
                <a:spcPts val="0"/>
              </a:spcAft>
              <a:buNone/>
              <a:defRPr sz="2000" b="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2000" b="1">
                <a:solidFill>
                  <a:schemeClr val="bg1"/>
                </a:solidFill>
                <a:latin typeface="+mj-lt"/>
              </a:defRPr>
            </a:lvl3pPr>
            <a:lvl4pPr>
              <a:lnSpc>
                <a:spcPct val="100000"/>
              </a:lnSpc>
              <a:spcBef>
                <a:spcPts val="0"/>
              </a:spcBef>
              <a:spcAft>
                <a:spcPts val="0"/>
              </a:spcAft>
              <a:defRPr sz="2000" b="1">
                <a:solidFill>
                  <a:schemeClr val="bg1"/>
                </a:solidFill>
                <a:latin typeface="+mj-lt"/>
              </a:defRPr>
            </a:lvl4pPr>
            <a:lvl5pPr>
              <a:lnSpc>
                <a:spcPct val="100000"/>
              </a:lnSpc>
              <a:spcBef>
                <a:spcPts val="0"/>
              </a:spcBef>
              <a:spcAft>
                <a:spcPts val="0"/>
              </a:spcAft>
              <a:defRPr sz="2000" b="1">
                <a:solidFill>
                  <a:schemeClr val="bg1"/>
                </a:solidFill>
                <a:latin typeface="+mj-lt"/>
              </a:defRPr>
            </a:lvl5pPr>
            <a:lvl6pPr marL="0" indent="0">
              <a:lnSpc>
                <a:spcPct val="100000"/>
              </a:lnSpc>
              <a:spcBef>
                <a:spcPts val="0"/>
              </a:spcBef>
              <a:spcAft>
                <a:spcPts val="0"/>
              </a:spcAft>
              <a:buNone/>
              <a:defRPr sz="2000" b="1">
                <a:solidFill>
                  <a:schemeClr val="bg1"/>
                </a:solidFill>
                <a:latin typeface="+mj-lt"/>
              </a:defRPr>
            </a:lvl6pPr>
            <a:lvl7pPr marL="0" indent="0">
              <a:lnSpc>
                <a:spcPct val="100000"/>
              </a:lnSpc>
              <a:spcBef>
                <a:spcPts val="0"/>
              </a:spcBef>
              <a:spcAft>
                <a:spcPts val="0"/>
              </a:spcAft>
              <a:buNone/>
              <a:defRPr sz="2000" b="1">
                <a:solidFill>
                  <a:schemeClr val="bg1"/>
                </a:solidFill>
                <a:latin typeface="+mj-lt"/>
              </a:defRPr>
            </a:lvl7pPr>
            <a:lvl8pPr>
              <a:lnSpc>
                <a:spcPct val="100000"/>
              </a:lnSpc>
              <a:spcBef>
                <a:spcPts val="0"/>
              </a:spcBef>
              <a:spcAft>
                <a:spcPts val="0"/>
              </a:spcAft>
              <a:defRPr sz="2000" b="1">
                <a:solidFill>
                  <a:schemeClr val="bg1"/>
                </a:solidFill>
              </a:defRPr>
            </a:lvl8pPr>
            <a:lvl9pPr>
              <a:spcBef>
                <a:spcPts val="0"/>
              </a:spcBef>
              <a:spcAft>
                <a:spcPts val="0"/>
              </a:spcAft>
              <a:defRPr>
                <a:solidFill>
                  <a:schemeClr val="bg1"/>
                </a:solidFill>
              </a:defRPr>
            </a:lvl9pPr>
          </a:lstStyle>
          <a:p>
            <a:pPr lvl="0"/>
            <a:r>
              <a:rPr lang="de-DE" dirty="0" err="1"/>
              <a:t>Two</a:t>
            </a:r>
            <a:r>
              <a:rPr lang="de-DE" dirty="0"/>
              <a:t> </a:t>
            </a:r>
            <a:r>
              <a:rPr lang="de-DE" dirty="0" err="1"/>
              <a:t>row</a:t>
            </a:r>
            <a:r>
              <a:rPr lang="de-DE" dirty="0"/>
              <a:t> </a:t>
            </a:r>
            <a:r>
              <a:rPr lang="de-DE" dirty="0" err="1"/>
              <a:t>team</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p:txBody>
      </p:sp>
      <p:sp>
        <p:nvSpPr>
          <p:cNvPr id="85" name="Textplatzhalter 7">
            <a:extLst>
              <a:ext uri="{FF2B5EF4-FFF2-40B4-BE49-F238E27FC236}">
                <a16:creationId xmlns:a16="http://schemas.microsoft.com/office/drawing/2014/main" id="{D89BAB9C-6FEF-487E-8482-CD23722BF509}"/>
              </a:ext>
            </a:extLst>
          </p:cNvPr>
          <p:cNvSpPr>
            <a:spLocks noGrp="1"/>
          </p:cNvSpPr>
          <p:nvPr>
            <p:ph type="body" sz="quarter" idx="13" hasCustomPrompt="1"/>
          </p:nvPr>
        </p:nvSpPr>
        <p:spPr>
          <a:xfrm>
            <a:off x="-71110" y="2957723"/>
            <a:ext cx="2700000" cy="244452"/>
          </a:xfrm>
        </p:spPr>
        <p:txBody>
          <a:bodyPr rIns="0" anchor="b"/>
          <a:lstStyle>
            <a:lvl1pPr algn="ctr">
              <a:defRPr b="1" cap="all" baseline="0">
                <a:solidFill>
                  <a:schemeClr val="bg1"/>
                </a:solidFill>
                <a:latin typeface="+mj-lt"/>
              </a:defRPr>
            </a:lvl1pPr>
            <a:lvl2pPr marL="0" indent="0" algn="ctr">
              <a:buNone/>
              <a:defRPr b="1" cap="all" baseline="0">
                <a:solidFill>
                  <a:schemeClr val="bg1"/>
                </a:solidFill>
                <a:latin typeface="+mj-lt"/>
              </a:defRPr>
            </a:lvl2pPr>
            <a:lvl3pPr marL="0" indent="0" algn="ctr">
              <a:buNone/>
              <a:defRPr b="1" cap="all" baseline="0">
                <a:solidFill>
                  <a:schemeClr val="bg1"/>
                </a:solidFill>
                <a:latin typeface="+mj-lt"/>
              </a:defRPr>
            </a:lvl3pPr>
            <a:lvl4pPr algn="ctr">
              <a:defRPr cap="all" baseline="0">
                <a:solidFill>
                  <a:schemeClr val="bg1"/>
                </a:solidFill>
              </a:defRPr>
            </a:lvl4pPr>
            <a:lvl5pPr algn="ctr">
              <a:defRPr sz="1400" b="1" cap="all" baseline="0">
                <a:solidFill>
                  <a:schemeClr val="bg1"/>
                </a:solidFill>
                <a:latin typeface="+mj-lt"/>
              </a:defRPr>
            </a:lvl5pPr>
            <a:lvl6pPr marL="0" indent="0" algn="ctr">
              <a:buNone/>
              <a:defRPr sz="1400" b="1" cap="all" baseline="0">
                <a:solidFill>
                  <a:schemeClr val="bg1"/>
                </a:solidFill>
                <a:latin typeface="+mj-lt"/>
              </a:defRPr>
            </a:lvl6pPr>
            <a:lvl7pPr marL="0" indent="0" algn="ctr">
              <a:buNone/>
              <a:defRPr sz="1400" b="1" cap="all" baseline="0">
                <a:solidFill>
                  <a:schemeClr val="bg1"/>
                </a:solidFill>
                <a:latin typeface="+mj-lt"/>
              </a:defRPr>
            </a:lvl7pPr>
            <a:lvl8pPr algn="ctr">
              <a:defRPr sz="1400" cap="all" baseline="0">
                <a:solidFill>
                  <a:schemeClr val="bg1"/>
                </a:solidFill>
              </a:defRPr>
            </a:lvl8pPr>
            <a:lvl9pPr algn="ctr">
              <a:defRPr sz="1400" cap="all" baseline="0">
                <a:solidFill>
                  <a:schemeClr val="bg1"/>
                </a:solidFill>
              </a:defRPr>
            </a:lvl9pPr>
          </a:lstStyle>
          <a:p>
            <a:pPr lvl="6"/>
            <a:r>
              <a:rPr lang="de-DE" dirty="0"/>
              <a:t> NAME OF </a:t>
            </a:r>
            <a:r>
              <a:rPr lang="de-DE" dirty="0" err="1"/>
              <a:t>PeRSON</a:t>
            </a:r>
            <a:endParaRPr lang="de-DE" dirty="0"/>
          </a:p>
        </p:txBody>
      </p:sp>
      <p:sp>
        <p:nvSpPr>
          <p:cNvPr id="86" name="Textplatzhalter 7">
            <a:extLst>
              <a:ext uri="{FF2B5EF4-FFF2-40B4-BE49-F238E27FC236}">
                <a16:creationId xmlns:a16="http://schemas.microsoft.com/office/drawing/2014/main" id="{69983BCC-E0D0-4F04-AE9A-6491FD8A99D7}"/>
              </a:ext>
            </a:extLst>
          </p:cNvPr>
          <p:cNvSpPr>
            <a:spLocks noGrp="1"/>
          </p:cNvSpPr>
          <p:nvPr>
            <p:ph type="body" sz="quarter" idx="31" hasCustomPrompt="1"/>
          </p:nvPr>
        </p:nvSpPr>
        <p:spPr>
          <a:xfrm>
            <a:off x="-71110" y="3254022"/>
            <a:ext cx="2700000" cy="439249"/>
          </a:xfrm>
        </p:spPr>
        <p:txBody>
          <a:bodyPr rIns="0" anchor="t"/>
          <a:lstStyle>
            <a:lvl1pPr algn="ctr">
              <a:defRPr sz="1100" b="0" cap="none" baseline="0">
                <a:solidFill>
                  <a:schemeClr val="bg1"/>
                </a:solidFill>
                <a:latin typeface="+mn-lt"/>
              </a:defRPr>
            </a:lvl1pPr>
            <a:lvl2pPr marL="0" indent="0" algn="ctr">
              <a:buNone/>
              <a:defRPr sz="1100">
                <a:solidFill>
                  <a:schemeClr val="bg1"/>
                </a:solidFill>
              </a:defRPr>
            </a:lvl2pPr>
            <a:lvl3pPr marL="0" indent="0" algn="ctr">
              <a:buNone/>
              <a:defRPr sz="1100">
                <a:solidFill>
                  <a:schemeClr val="bg1"/>
                </a:solidFill>
              </a:defRPr>
            </a:lvl3pPr>
            <a:lvl4pPr algn="ctr">
              <a:defRPr sz="1100" b="0">
                <a:solidFill>
                  <a:schemeClr val="bg1"/>
                </a:solidFill>
                <a:latin typeface="+mn-lt"/>
              </a:defRPr>
            </a:lvl4pPr>
            <a:lvl5pPr algn="ctr">
              <a:defRPr>
                <a:solidFill>
                  <a:schemeClr val="bg1"/>
                </a:solidFill>
                <a:latin typeface="+mn-lt"/>
              </a:defRPr>
            </a:lvl5pPr>
            <a:lvl6pPr marL="0" indent="0" algn="ctr">
              <a:buNone/>
              <a:defRPr>
                <a:solidFill>
                  <a:schemeClr val="bg1"/>
                </a:solidFill>
              </a:defRPr>
            </a:lvl6pPr>
            <a:lvl7pPr marL="0" indent="0" algn="ctr">
              <a:buNone/>
              <a:defRPr>
                <a:solidFill>
                  <a:schemeClr val="bg1"/>
                </a:solidFill>
              </a:defRPr>
            </a:lvl7pPr>
            <a:lvl8pPr algn="ctr">
              <a:defRPr b="0">
                <a:solidFill>
                  <a:schemeClr val="bg1"/>
                </a:solidFill>
                <a:latin typeface="+mn-lt"/>
              </a:defRPr>
            </a:lvl8pPr>
            <a:lvl9pPr algn="ctr">
              <a:lnSpc>
                <a:spcPct val="110000"/>
              </a:lnSpc>
              <a:defRPr sz="1100" b="0">
                <a:solidFill>
                  <a:schemeClr val="bg1"/>
                </a:solidFill>
                <a:latin typeface="+mn-lt"/>
              </a:defRPr>
            </a:lvl9pPr>
          </a:lstStyle>
          <a:p>
            <a:pPr lvl="0"/>
            <a:r>
              <a:rPr lang="de-DE" dirty="0"/>
              <a:t>Title</a:t>
            </a:r>
          </a:p>
        </p:txBody>
      </p:sp>
      <p:sp>
        <p:nvSpPr>
          <p:cNvPr id="76" name="Bildplatzhalter 18">
            <a:extLst>
              <a:ext uri="{FF2B5EF4-FFF2-40B4-BE49-F238E27FC236}">
                <a16:creationId xmlns:a16="http://schemas.microsoft.com/office/drawing/2014/main" id="{81C772DE-C64A-8B46-9D5C-A6DBC7F25F13}"/>
              </a:ext>
            </a:extLst>
          </p:cNvPr>
          <p:cNvSpPr>
            <a:spLocks noGrp="1"/>
          </p:cNvSpPr>
          <p:nvPr>
            <p:ph type="pic" sz="quarter" idx="69" hasCustomPrompt="1"/>
          </p:nvPr>
        </p:nvSpPr>
        <p:spPr>
          <a:xfrm>
            <a:off x="9896128" y="1298869"/>
            <a:ext cx="1440000" cy="1440000"/>
          </a:xfrm>
          <a:prstGeom prst="rect">
            <a:avLst/>
          </a:prstGeom>
          <a:noFill/>
          <a:effectLst/>
        </p:spPr>
        <p:txBody>
          <a:bodyPr wrap="square" lIns="180000" rIns="180000" anchor="ctr">
            <a:noAutofit/>
          </a:bodyPr>
          <a:lstStyle>
            <a:lvl1pPr algn="ctr">
              <a:defRPr sz="1100" b="1" cap="all" spc="200" baseline="0">
                <a:solidFill>
                  <a:schemeClr val="bg1"/>
                </a:solidFill>
                <a:latin typeface="+mj-lt"/>
              </a:defRPr>
            </a:lvl1pPr>
          </a:lstStyle>
          <a:p>
            <a:r>
              <a:rPr lang="de-DE" dirty="0"/>
              <a:t>Insert Image</a:t>
            </a:r>
            <a:endParaRPr lang="en-US" dirty="0"/>
          </a:p>
        </p:txBody>
      </p:sp>
      <p:sp>
        <p:nvSpPr>
          <p:cNvPr id="77" name="Textplatzhalter 7">
            <a:extLst>
              <a:ext uri="{FF2B5EF4-FFF2-40B4-BE49-F238E27FC236}">
                <a16:creationId xmlns:a16="http://schemas.microsoft.com/office/drawing/2014/main" id="{666F5C4D-B98D-734B-8B58-419486E43B9B}"/>
              </a:ext>
            </a:extLst>
          </p:cNvPr>
          <p:cNvSpPr>
            <a:spLocks noGrp="1"/>
          </p:cNvSpPr>
          <p:nvPr>
            <p:ph type="body" sz="quarter" idx="70" hasCustomPrompt="1"/>
          </p:nvPr>
        </p:nvSpPr>
        <p:spPr>
          <a:xfrm>
            <a:off x="2274157" y="2957723"/>
            <a:ext cx="2700000" cy="244452"/>
          </a:xfrm>
        </p:spPr>
        <p:txBody>
          <a:bodyPr rIns="0" anchor="b"/>
          <a:lstStyle>
            <a:lvl1pPr algn="ctr">
              <a:defRPr b="1" cap="all" baseline="0">
                <a:solidFill>
                  <a:schemeClr val="bg1"/>
                </a:solidFill>
                <a:latin typeface="+mj-lt"/>
              </a:defRPr>
            </a:lvl1pPr>
            <a:lvl2pPr marL="0" indent="0" algn="ctr">
              <a:buNone/>
              <a:defRPr b="1" cap="all" baseline="0">
                <a:solidFill>
                  <a:schemeClr val="bg1"/>
                </a:solidFill>
                <a:latin typeface="+mj-lt"/>
              </a:defRPr>
            </a:lvl2pPr>
            <a:lvl3pPr marL="0" indent="0" algn="ctr">
              <a:buNone/>
              <a:defRPr b="1" cap="all" baseline="0">
                <a:solidFill>
                  <a:schemeClr val="bg1"/>
                </a:solidFill>
                <a:latin typeface="+mj-lt"/>
              </a:defRPr>
            </a:lvl3pPr>
            <a:lvl4pPr algn="ctr">
              <a:defRPr cap="all" baseline="0">
                <a:solidFill>
                  <a:schemeClr val="bg1"/>
                </a:solidFill>
              </a:defRPr>
            </a:lvl4pPr>
            <a:lvl5pPr algn="ctr">
              <a:defRPr sz="1400" b="1" cap="all" baseline="0">
                <a:solidFill>
                  <a:schemeClr val="bg1"/>
                </a:solidFill>
                <a:latin typeface="+mj-lt"/>
              </a:defRPr>
            </a:lvl5pPr>
            <a:lvl6pPr marL="0" indent="0" algn="ctr">
              <a:buNone/>
              <a:defRPr sz="1400" b="1" cap="all" baseline="0">
                <a:solidFill>
                  <a:schemeClr val="bg1"/>
                </a:solidFill>
                <a:latin typeface="+mj-lt"/>
              </a:defRPr>
            </a:lvl6pPr>
            <a:lvl7pPr marL="0" indent="0" algn="ctr">
              <a:buNone/>
              <a:defRPr sz="1400" b="1" cap="all" baseline="0">
                <a:solidFill>
                  <a:schemeClr val="bg1"/>
                </a:solidFill>
                <a:latin typeface="+mj-lt"/>
              </a:defRPr>
            </a:lvl7pPr>
            <a:lvl8pPr algn="ctr">
              <a:defRPr sz="1400" cap="all" baseline="0">
                <a:solidFill>
                  <a:schemeClr val="bg1"/>
                </a:solidFill>
              </a:defRPr>
            </a:lvl8pPr>
            <a:lvl9pPr algn="ctr">
              <a:defRPr sz="1400" cap="all" baseline="0">
                <a:solidFill>
                  <a:schemeClr val="bg1"/>
                </a:solidFill>
              </a:defRPr>
            </a:lvl9pPr>
          </a:lstStyle>
          <a:p>
            <a:pPr lvl="6"/>
            <a:r>
              <a:rPr lang="de-DE" dirty="0"/>
              <a:t> NAME OF </a:t>
            </a:r>
            <a:r>
              <a:rPr lang="de-DE" dirty="0" err="1"/>
              <a:t>PeRSON</a:t>
            </a:r>
            <a:endParaRPr lang="de-DE" dirty="0"/>
          </a:p>
        </p:txBody>
      </p:sp>
      <p:sp>
        <p:nvSpPr>
          <p:cNvPr id="78" name="Textplatzhalter 7">
            <a:extLst>
              <a:ext uri="{FF2B5EF4-FFF2-40B4-BE49-F238E27FC236}">
                <a16:creationId xmlns:a16="http://schemas.microsoft.com/office/drawing/2014/main" id="{43FB7562-01A5-A34B-B85C-0AC9F1E3DA2B}"/>
              </a:ext>
            </a:extLst>
          </p:cNvPr>
          <p:cNvSpPr>
            <a:spLocks noGrp="1"/>
          </p:cNvSpPr>
          <p:nvPr>
            <p:ph type="body" sz="quarter" idx="71" hasCustomPrompt="1"/>
          </p:nvPr>
        </p:nvSpPr>
        <p:spPr>
          <a:xfrm>
            <a:off x="2316490" y="3254022"/>
            <a:ext cx="2700000" cy="439249"/>
          </a:xfrm>
        </p:spPr>
        <p:txBody>
          <a:bodyPr rIns="0" anchor="t"/>
          <a:lstStyle>
            <a:lvl1pPr algn="ctr">
              <a:defRPr sz="1100" b="0" cap="none" baseline="0">
                <a:solidFill>
                  <a:schemeClr val="bg1"/>
                </a:solidFill>
                <a:latin typeface="+mn-lt"/>
              </a:defRPr>
            </a:lvl1pPr>
            <a:lvl2pPr marL="0" indent="0" algn="ctr">
              <a:buNone/>
              <a:defRPr sz="1100">
                <a:solidFill>
                  <a:schemeClr val="bg1"/>
                </a:solidFill>
              </a:defRPr>
            </a:lvl2pPr>
            <a:lvl3pPr marL="0" indent="0" algn="ctr">
              <a:buNone/>
              <a:defRPr sz="1100">
                <a:solidFill>
                  <a:schemeClr val="bg1"/>
                </a:solidFill>
              </a:defRPr>
            </a:lvl3pPr>
            <a:lvl4pPr algn="ctr">
              <a:defRPr sz="1100" b="0">
                <a:solidFill>
                  <a:schemeClr val="bg1"/>
                </a:solidFill>
                <a:latin typeface="+mn-lt"/>
              </a:defRPr>
            </a:lvl4pPr>
            <a:lvl5pPr algn="ctr">
              <a:defRPr>
                <a:solidFill>
                  <a:schemeClr val="bg1"/>
                </a:solidFill>
                <a:latin typeface="+mn-lt"/>
              </a:defRPr>
            </a:lvl5pPr>
            <a:lvl6pPr marL="0" indent="0" algn="ctr">
              <a:buNone/>
              <a:defRPr>
                <a:solidFill>
                  <a:schemeClr val="bg1"/>
                </a:solidFill>
              </a:defRPr>
            </a:lvl6pPr>
            <a:lvl7pPr marL="0" indent="0" algn="ctr">
              <a:buNone/>
              <a:defRPr>
                <a:solidFill>
                  <a:schemeClr val="bg1"/>
                </a:solidFill>
              </a:defRPr>
            </a:lvl7pPr>
            <a:lvl8pPr algn="ctr">
              <a:defRPr b="0">
                <a:solidFill>
                  <a:schemeClr val="bg1"/>
                </a:solidFill>
                <a:latin typeface="+mn-lt"/>
              </a:defRPr>
            </a:lvl8pPr>
            <a:lvl9pPr algn="ctr">
              <a:lnSpc>
                <a:spcPct val="110000"/>
              </a:lnSpc>
              <a:defRPr sz="1100" b="0">
                <a:solidFill>
                  <a:schemeClr val="bg1"/>
                </a:solidFill>
                <a:latin typeface="+mn-lt"/>
              </a:defRPr>
            </a:lvl9pPr>
          </a:lstStyle>
          <a:p>
            <a:pPr lvl="0"/>
            <a:r>
              <a:rPr lang="de-DE" dirty="0"/>
              <a:t>Title</a:t>
            </a:r>
          </a:p>
        </p:txBody>
      </p:sp>
      <p:sp>
        <p:nvSpPr>
          <p:cNvPr id="79" name="Textplatzhalter 7">
            <a:extLst>
              <a:ext uri="{FF2B5EF4-FFF2-40B4-BE49-F238E27FC236}">
                <a16:creationId xmlns:a16="http://schemas.microsoft.com/office/drawing/2014/main" id="{772B6631-7585-024E-BF83-C95ACFE80581}"/>
              </a:ext>
            </a:extLst>
          </p:cNvPr>
          <p:cNvSpPr>
            <a:spLocks noGrp="1"/>
          </p:cNvSpPr>
          <p:nvPr>
            <p:ph type="body" sz="quarter" idx="72" hasCustomPrompt="1"/>
          </p:nvPr>
        </p:nvSpPr>
        <p:spPr>
          <a:xfrm>
            <a:off x="4619424" y="2957723"/>
            <a:ext cx="2700000" cy="244452"/>
          </a:xfrm>
        </p:spPr>
        <p:txBody>
          <a:bodyPr rIns="0" anchor="b"/>
          <a:lstStyle>
            <a:lvl1pPr algn="ctr">
              <a:defRPr b="1" cap="all" baseline="0">
                <a:solidFill>
                  <a:schemeClr val="bg1"/>
                </a:solidFill>
                <a:latin typeface="+mj-lt"/>
              </a:defRPr>
            </a:lvl1pPr>
            <a:lvl2pPr marL="0" indent="0" algn="ctr">
              <a:buNone/>
              <a:defRPr b="1" cap="all" baseline="0">
                <a:solidFill>
                  <a:schemeClr val="bg1"/>
                </a:solidFill>
                <a:latin typeface="+mj-lt"/>
              </a:defRPr>
            </a:lvl2pPr>
            <a:lvl3pPr marL="0" indent="0" algn="ctr">
              <a:buNone/>
              <a:defRPr b="1" cap="all" baseline="0">
                <a:solidFill>
                  <a:schemeClr val="bg1"/>
                </a:solidFill>
                <a:latin typeface="+mj-lt"/>
              </a:defRPr>
            </a:lvl3pPr>
            <a:lvl4pPr algn="ctr">
              <a:defRPr cap="all" baseline="0">
                <a:solidFill>
                  <a:schemeClr val="bg1"/>
                </a:solidFill>
              </a:defRPr>
            </a:lvl4pPr>
            <a:lvl5pPr algn="ctr">
              <a:defRPr sz="1400" b="1" cap="all" baseline="0">
                <a:solidFill>
                  <a:schemeClr val="bg1"/>
                </a:solidFill>
                <a:latin typeface="+mj-lt"/>
              </a:defRPr>
            </a:lvl5pPr>
            <a:lvl6pPr marL="0" indent="0" algn="ctr">
              <a:buNone/>
              <a:defRPr sz="1400" b="1" cap="all" baseline="0">
                <a:solidFill>
                  <a:schemeClr val="bg1"/>
                </a:solidFill>
                <a:latin typeface="+mj-lt"/>
              </a:defRPr>
            </a:lvl6pPr>
            <a:lvl7pPr marL="0" indent="0" algn="ctr">
              <a:buNone/>
              <a:defRPr sz="1400" b="1" cap="all" baseline="0">
                <a:solidFill>
                  <a:schemeClr val="bg1"/>
                </a:solidFill>
                <a:latin typeface="+mj-lt"/>
              </a:defRPr>
            </a:lvl7pPr>
            <a:lvl8pPr algn="ctr">
              <a:defRPr sz="1400" cap="all" baseline="0">
                <a:solidFill>
                  <a:schemeClr val="bg1"/>
                </a:solidFill>
              </a:defRPr>
            </a:lvl8pPr>
            <a:lvl9pPr algn="ctr">
              <a:defRPr sz="1400" cap="all" baseline="0">
                <a:solidFill>
                  <a:schemeClr val="bg1"/>
                </a:solidFill>
              </a:defRPr>
            </a:lvl9pPr>
          </a:lstStyle>
          <a:p>
            <a:pPr lvl="6"/>
            <a:r>
              <a:rPr lang="de-DE" dirty="0"/>
              <a:t> NAME OF </a:t>
            </a:r>
            <a:r>
              <a:rPr lang="de-DE" dirty="0" err="1"/>
              <a:t>PeRSON</a:t>
            </a:r>
            <a:endParaRPr lang="de-DE" dirty="0"/>
          </a:p>
        </p:txBody>
      </p:sp>
      <p:sp>
        <p:nvSpPr>
          <p:cNvPr id="80" name="Textplatzhalter 7">
            <a:extLst>
              <a:ext uri="{FF2B5EF4-FFF2-40B4-BE49-F238E27FC236}">
                <a16:creationId xmlns:a16="http://schemas.microsoft.com/office/drawing/2014/main" id="{2A5FA49E-06A0-B347-94E0-A513AB528020}"/>
              </a:ext>
            </a:extLst>
          </p:cNvPr>
          <p:cNvSpPr>
            <a:spLocks noGrp="1"/>
          </p:cNvSpPr>
          <p:nvPr>
            <p:ph type="body" sz="quarter" idx="73" hasCustomPrompt="1"/>
          </p:nvPr>
        </p:nvSpPr>
        <p:spPr>
          <a:xfrm>
            <a:off x="4619424" y="3254022"/>
            <a:ext cx="2700000" cy="439249"/>
          </a:xfrm>
        </p:spPr>
        <p:txBody>
          <a:bodyPr rIns="0" anchor="t"/>
          <a:lstStyle>
            <a:lvl1pPr algn="ctr">
              <a:defRPr sz="1100" b="0" cap="none" baseline="0">
                <a:solidFill>
                  <a:schemeClr val="bg1"/>
                </a:solidFill>
                <a:latin typeface="+mn-lt"/>
              </a:defRPr>
            </a:lvl1pPr>
            <a:lvl2pPr marL="0" indent="0" algn="ctr">
              <a:buNone/>
              <a:defRPr sz="1100">
                <a:solidFill>
                  <a:schemeClr val="bg1"/>
                </a:solidFill>
              </a:defRPr>
            </a:lvl2pPr>
            <a:lvl3pPr marL="0" indent="0" algn="ctr">
              <a:buNone/>
              <a:defRPr sz="1100">
                <a:solidFill>
                  <a:schemeClr val="bg1"/>
                </a:solidFill>
              </a:defRPr>
            </a:lvl3pPr>
            <a:lvl4pPr algn="ctr">
              <a:defRPr sz="1100" b="0">
                <a:solidFill>
                  <a:schemeClr val="bg1"/>
                </a:solidFill>
                <a:latin typeface="+mn-lt"/>
              </a:defRPr>
            </a:lvl4pPr>
            <a:lvl5pPr algn="ctr">
              <a:defRPr>
                <a:solidFill>
                  <a:schemeClr val="bg1"/>
                </a:solidFill>
                <a:latin typeface="+mn-lt"/>
              </a:defRPr>
            </a:lvl5pPr>
            <a:lvl6pPr marL="0" indent="0" algn="ctr">
              <a:buNone/>
              <a:defRPr>
                <a:solidFill>
                  <a:schemeClr val="bg1"/>
                </a:solidFill>
              </a:defRPr>
            </a:lvl6pPr>
            <a:lvl7pPr marL="0" indent="0" algn="ctr">
              <a:buNone/>
              <a:defRPr>
                <a:solidFill>
                  <a:schemeClr val="bg1"/>
                </a:solidFill>
              </a:defRPr>
            </a:lvl7pPr>
            <a:lvl8pPr algn="ctr">
              <a:defRPr b="0">
                <a:solidFill>
                  <a:schemeClr val="bg1"/>
                </a:solidFill>
                <a:latin typeface="+mn-lt"/>
              </a:defRPr>
            </a:lvl8pPr>
            <a:lvl9pPr algn="ctr">
              <a:lnSpc>
                <a:spcPct val="110000"/>
              </a:lnSpc>
              <a:defRPr sz="1100" b="0">
                <a:solidFill>
                  <a:schemeClr val="bg1"/>
                </a:solidFill>
                <a:latin typeface="+mn-lt"/>
              </a:defRPr>
            </a:lvl9pPr>
          </a:lstStyle>
          <a:p>
            <a:pPr lvl="0"/>
            <a:r>
              <a:rPr lang="de-DE" dirty="0"/>
              <a:t>Title</a:t>
            </a:r>
          </a:p>
        </p:txBody>
      </p:sp>
      <p:sp>
        <p:nvSpPr>
          <p:cNvPr id="81" name="Textplatzhalter 7">
            <a:extLst>
              <a:ext uri="{FF2B5EF4-FFF2-40B4-BE49-F238E27FC236}">
                <a16:creationId xmlns:a16="http://schemas.microsoft.com/office/drawing/2014/main" id="{CABFC206-785F-654F-9615-A987BAB60C16}"/>
              </a:ext>
            </a:extLst>
          </p:cNvPr>
          <p:cNvSpPr>
            <a:spLocks noGrp="1"/>
          </p:cNvSpPr>
          <p:nvPr>
            <p:ph type="body" sz="quarter" idx="74" hasCustomPrompt="1"/>
          </p:nvPr>
        </p:nvSpPr>
        <p:spPr>
          <a:xfrm>
            <a:off x="6871557" y="2957723"/>
            <a:ext cx="2700000" cy="244452"/>
          </a:xfrm>
        </p:spPr>
        <p:txBody>
          <a:bodyPr rIns="0" anchor="b"/>
          <a:lstStyle>
            <a:lvl1pPr algn="ctr">
              <a:defRPr b="1" cap="all" baseline="0">
                <a:solidFill>
                  <a:schemeClr val="bg1"/>
                </a:solidFill>
                <a:latin typeface="+mj-lt"/>
              </a:defRPr>
            </a:lvl1pPr>
            <a:lvl2pPr marL="0" indent="0" algn="ctr">
              <a:buNone/>
              <a:defRPr b="1" cap="all" baseline="0">
                <a:solidFill>
                  <a:schemeClr val="bg1"/>
                </a:solidFill>
                <a:latin typeface="+mj-lt"/>
              </a:defRPr>
            </a:lvl2pPr>
            <a:lvl3pPr marL="0" indent="0" algn="ctr">
              <a:buNone/>
              <a:defRPr b="1" cap="all" baseline="0">
                <a:solidFill>
                  <a:schemeClr val="bg1"/>
                </a:solidFill>
                <a:latin typeface="+mj-lt"/>
              </a:defRPr>
            </a:lvl3pPr>
            <a:lvl4pPr algn="ctr">
              <a:defRPr cap="all" baseline="0">
                <a:solidFill>
                  <a:schemeClr val="bg1"/>
                </a:solidFill>
              </a:defRPr>
            </a:lvl4pPr>
            <a:lvl5pPr algn="ctr">
              <a:defRPr sz="1400" b="1" cap="all" baseline="0">
                <a:solidFill>
                  <a:schemeClr val="bg1"/>
                </a:solidFill>
                <a:latin typeface="+mj-lt"/>
              </a:defRPr>
            </a:lvl5pPr>
            <a:lvl6pPr marL="0" indent="0" algn="ctr">
              <a:buNone/>
              <a:defRPr sz="1400" b="1" cap="all" baseline="0">
                <a:solidFill>
                  <a:schemeClr val="bg1"/>
                </a:solidFill>
                <a:latin typeface="+mj-lt"/>
              </a:defRPr>
            </a:lvl6pPr>
            <a:lvl7pPr marL="0" indent="0" algn="ctr">
              <a:buNone/>
              <a:defRPr sz="1400" b="1" cap="all" baseline="0">
                <a:solidFill>
                  <a:schemeClr val="bg1"/>
                </a:solidFill>
                <a:latin typeface="+mj-lt"/>
              </a:defRPr>
            </a:lvl7pPr>
            <a:lvl8pPr algn="ctr">
              <a:defRPr sz="1400" cap="all" baseline="0">
                <a:solidFill>
                  <a:schemeClr val="bg1"/>
                </a:solidFill>
              </a:defRPr>
            </a:lvl8pPr>
            <a:lvl9pPr algn="ctr">
              <a:defRPr sz="1400" cap="all" baseline="0">
                <a:solidFill>
                  <a:schemeClr val="bg1"/>
                </a:solidFill>
              </a:defRPr>
            </a:lvl9pPr>
          </a:lstStyle>
          <a:p>
            <a:pPr lvl="6"/>
            <a:r>
              <a:rPr lang="de-DE" dirty="0"/>
              <a:t> NAME OF </a:t>
            </a:r>
            <a:r>
              <a:rPr lang="de-DE" dirty="0" err="1"/>
              <a:t>PeRSON</a:t>
            </a:r>
            <a:endParaRPr lang="de-DE" dirty="0"/>
          </a:p>
        </p:txBody>
      </p:sp>
      <p:sp>
        <p:nvSpPr>
          <p:cNvPr id="82" name="Textplatzhalter 7">
            <a:extLst>
              <a:ext uri="{FF2B5EF4-FFF2-40B4-BE49-F238E27FC236}">
                <a16:creationId xmlns:a16="http://schemas.microsoft.com/office/drawing/2014/main" id="{B3FABE5D-8749-5C4B-9B41-CF87617D7686}"/>
              </a:ext>
            </a:extLst>
          </p:cNvPr>
          <p:cNvSpPr>
            <a:spLocks noGrp="1"/>
          </p:cNvSpPr>
          <p:nvPr>
            <p:ph type="body" sz="quarter" idx="75" hasCustomPrompt="1"/>
          </p:nvPr>
        </p:nvSpPr>
        <p:spPr>
          <a:xfrm>
            <a:off x="6871557" y="3254022"/>
            <a:ext cx="2700000" cy="439249"/>
          </a:xfrm>
        </p:spPr>
        <p:txBody>
          <a:bodyPr rIns="0" anchor="t"/>
          <a:lstStyle>
            <a:lvl1pPr algn="ctr">
              <a:defRPr sz="1100" b="0" cap="none" baseline="0">
                <a:solidFill>
                  <a:schemeClr val="bg1"/>
                </a:solidFill>
                <a:latin typeface="+mn-lt"/>
              </a:defRPr>
            </a:lvl1pPr>
            <a:lvl2pPr marL="0" indent="0" algn="ctr">
              <a:buNone/>
              <a:defRPr sz="1100">
                <a:solidFill>
                  <a:schemeClr val="bg1"/>
                </a:solidFill>
              </a:defRPr>
            </a:lvl2pPr>
            <a:lvl3pPr marL="0" indent="0" algn="ctr">
              <a:buNone/>
              <a:defRPr sz="1100">
                <a:solidFill>
                  <a:schemeClr val="bg1"/>
                </a:solidFill>
              </a:defRPr>
            </a:lvl3pPr>
            <a:lvl4pPr algn="ctr">
              <a:defRPr sz="1100" b="0">
                <a:solidFill>
                  <a:schemeClr val="bg1"/>
                </a:solidFill>
                <a:latin typeface="+mn-lt"/>
              </a:defRPr>
            </a:lvl4pPr>
            <a:lvl5pPr algn="ctr">
              <a:defRPr>
                <a:solidFill>
                  <a:schemeClr val="bg1"/>
                </a:solidFill>
                <a:latin typeface="+mn-lt"/>
              </a:defRPr>
            </a:lvl5pPr>
            <a:lvl6pPr marL="0" indent="0" algn="ctr">
              <a:buNone/>
              <a:defRPr>
                <a:solidFill>
                  <a:schemeClr val="bg1"/>
                </a:solidFill>
              </a:defRPr>
            </a:lvl6pPr>
            <a:lvl7pPr marL="0" indent="0" algn="ctr">
              <a:buNone/>
              <a:defRPr>
                <a:solidFill>
                  <a:schemeClr val="bg1"/>
                </a:solidFill>
              </a:defRPr>
            </a:lvl7pPr>
            <a:lvl8pPr algn="ctr">
              <a:defRPr b="0">
                <a:solidFill>
                  <a:schemeClr val="bg1"/>
                </a:solidFill>
                <a:latin typeface="+mn-lt"/>
              </a:defRPr>
            </a:lvl8pPr>
            <a:lvl9pPr algn="ctr">
              <a:lnSpc>
                <a:spcPct val="110000"/>
              </a:lnSpc>
              <a:defRPr sz="1100" b="0">
                <a:solidFill>
                  <a:schemeClr val="bg1"/>
                </a:solidFill>
                <a:latin typeface="+mn-lt"/>
              </a:defRPr>
            </a:lvl9pPr>
          </a:lstStyle>
          <a:p>
            <a:pPr lvl="0"/>
            <a:r>
              <a:rPr lang="de-DE" dirty="0"/>
              <a:t>Title</a:t>
            </a:r>
          </a:p>
        </p:txBody>
      </p:sp>
      <p:sp>
        <p:nvSpPr>
          <p:cNvPr id="83" name="Textplatzhalter 7">
            <a:extLst>
              <a:ext uri="{FF2B5EF4-FFF2-40B4-BE49-F238E27FC236}">
                <a16:creationId xmlns:a16="http://schemas.microsoft.com/office/drawing/2014/main" id="{3639CA1B-F2D3-0948-9B46-1AB4EAE85845}"/>
              </a:ext>
            </a:extLst>
          </p:cNvPr>
          <p:cNvSpPr>
            <a:spLocks noGrp="1"/>
          </p:cNvSpPr>
          <p:nvPr>
            <p:ph type="body" sz="quarter" idx="76" hasCustomPrompt="1"/>
          </p:nvPr>
        </p:nvSpPr>
        <p:spPr>
          <a:xfrm>
            <a:off x="9166024" y="2957723"/>
            <a:ext cx="2700000" cy="244452"/>
          </a:xfrm>
        </p:spPr>
        <p:txBody>
          <a:bodyPr rIns="0" anchor="b"/>
          <a:lstStyle>
            <a:lvl1pPr algn="ctr">
              <a:defRPr b="1" cap="all" baseline="0">
                <a:solidFill>
                  <a:schemeClr val="bg1"/>
                </a:solidFill>
                <a:latin typeface="+mj-lt"/>
              </a:defRPr>
            </a:lvl1pPr>
            <a:lvl2pPr marL="0" indent="0" algn="ctr">
              <a:buNone/>
              <a:defRPr b="1" cap="all" baseline="0">
                <a:solidFill>
                  <a:schemeClr val="bg1"/>
                </a:solidFill>
                <a:latin typeface="+mj-lt"/>
              </a:defRPr>
            </a:lvl2pPr>
            <a:lvl3pPr marL="0" indent="0" algn="ctr">
              <a:buNone/>
              <a:defRPr b="1" cap="all" baseline="0">
                <a:solidFill>
                  <a:schemeClr val="bg1"/>
                </a:solidFill>
                <a:latin typeface="+mj-lt"/>
              </a:defRPr>
            </a:lvl3pPr>
            <a:lvl4pPr algn="ctr">
              <a:defRPr cap="all" baseline="0">
                <a:solidFill>
                  <a:schemeClr val="bg1"/>
                </a:solidFill>
              </a:defRPr>
            </a:lvl4pPr>
            <a:lvl5pPr algn="ctr">
              <a:defRPr sz="1400" b="1" cap="all" baseline="0">
                <a:solidFill>
                  <a:schemeClr val="bg1"/>
                </a:solidFill>
                <a:latin typeface="+mj-lt"/>
              </a:defRPr>
            </a:lvl5pPr>
            <a:lvl6pPr marL="0" indent="0" algn="ctr">
              <a:buNone/>
              <a:defRPr sz="1400" b="1" cap="all" baseline="0">
                <a:solidFill>
                  <a:schemeClr val="bg1"/>
                </a:solidFill>
                <a:latin typeface="+mj-lt"/>
              </a:defRPr>
            </a:lvl6pPr>
            <a:lvl7pPr marL="0" indent="0" algn="ctr">
              <a:buNone/>
              <a:defRPr sz="1400" b="1" cap="all" baseline="0">
                <a:solidFill>
                  <a:schemeClr val="bg1"/>
                </a:solidFill>
                <a:latin typeface="+mj-lt"/>
              </a:defRPr>
            </a:lvl7pPr>
            <a:lvl8pPr algn="ctr">
              <a:defRPr sz="1400" cap="all" baseline="0">
                <a:solidFill>
                  <a:schemeClr val="bg1"/>
                </a:solidFill>
              </a:defRPr>
            </a:lvl8pPr>
            <a:lvl9pPr algn="ctr">
              <a:defRPr sz="1400" cap="all" baseline="0">
                <a:solidFill>
                  <a:schemeClr val="bg1"/>
                </a:solidFill>
              </a:defRPr>
            </a:lvl9pPr>
          </a:lstStyle>
          <a:p>
            <a:pPr lvl="6"/>
            <a:r>
              <a:rPr lang="de-DE" dirty="0"/>
              <a:t> NAME OF </a:t>
            </a:r>
            <a:r>
              <a:rPr lang="de-DE" dirty="0" err="1"/>
              <a:t>PeRSON</a:t>
            </a:r>
            <a:endParaRPr lang="de-DE" dirty="0"/>
          </a:p>
        </p:txBody>
      </p:sp>
      <p:sp>
        <p:nvSpPr>
          <p:cNvPr id="111" name="Textplatzhalter 7">
            <a:extLst>
              <a:ext uri="{FF2B5EF4-FFF2-40B4-BE49-F238E27FC236}">
                <a16:creationId xmlns:a16="http://schemas.microsoft.com/office/drawing/2014/main" id="{17E0F365-7359-5944-B388-766DC16D0A4F}"/>
              </a:ext>
            </a:extLst>
          </p:cNvPr>
          <p:cNvSpPr>
            <a:spLocks noGrp="1"/>
          </p:cNvSpPr>
          <p:nvPr>
            <p:ph type="body" sz="quarter" idx="77" hasCustomPrompt="1"/>
          </p:nvPr>
        </p:nvSpPr>
        <p:spPr>
          <a:xfrm>
            <a:off x="9166024" y="3254022"/>
            <a:ext cx="2700000" cy="439249"/>
          </a:xfrm>
        </p:spPr>
        <p:txBody>
          <a:bodyPr rIns="0" anchor="t"/>
          <a:lstStyle>
            <a:lvl1pPr algn="ctr">
              <a:defRPr sz="1100" b="0" cap="none" baseline="0">
                <a:solidFill>
                  <a:schemeClr val="bg1"/>
                </a:solidFill>
                <a:latin typeface="+mn-lt"/>
              </a:defRPr>
            </a:lvl1pPr>
            <a:lvl2pPr marL="0" indent="0" algn="ctr">
              <a:buNone/>
              <a:defRPr sz="1100">
                <a:solidFill>
                  <a:schemeClr val="bg1"/>
                </a:solidFill>
              </a:defRPr>
            </a:lvl2pPr>
            <a:lvl3pPr marL="0" indent="0" algn="ctr">
              <a:buNone/>
              <a:defRPr sz="1100">
                <a:solidFill>
                  <a:schemeClr val="bg1"/>
                </a:solidFill>
              </a:defRPr>
            </a:lvl3pPr>
            <a:lvl4pPr algn="ctr">
              <a:defRPr sz="1100" b="0">
                <a:solidFill>
                  <a:schemeClr val="bg1"/>
                </a:solidFill>
                <a:latin typeface="+mn-lt"/>
              </a:defRPr>
            </a:lvl4pPr>
            <a:lvl5pPr algn="ctr">
              <a:defRPr>
                <a:solidFill>
                  <a:schemeClr val="bg1"/>
                </a:solidFill>
                <a:latin typeface="+mn-lt"/>
              </a:defRPr>
            </a:lvl5pPr>
            <a:lvl6pPr marL="0" indent="0" algn="ctr">
              <a:buNone/>
              <a:defRPr>
                <a:solidFill>
                  <a:schemeClr val="bg1"/>
                </a:solidFill>
              </a:defRPr>
            </a:lvl6pPr>
            <a:lvl7pPr marL="0" indent="0" algn="ctr">
              <a:buNone/>
              <a:defRPr>
                <a:solidFill>
                  <a:schemeClr val="bg1"/>
                </a:solidFill>
              </a:defRPr>
            </a:lvl7pPr>
            <a:lvl8pPr algn="ctr">
              <a:defRPr b="0">
                <a:solidFill>
                  <a:schemeClr val="bg1"/>
                </a:solidFill>
                <a:latin typeface="+mn-lt"/>
              </a:defRPr>
            </a:lvl8pPr>
            <a:lvl9pPr algn="ctr">
              <a:lnSpc>
                <a:spcPct val="110000"/>
              </a:lnSpc>
              <a:defRPr sz="1100" b="0">
                <a:solidFill>
                  <a:schemeClr val="bg1"/>
                </a:solidFill>
                <a:latin typeface="+mn-lt"/>
              </a:defRPr>
            </a:lvl9pPr>
          </a:lstStyle>
          <a:p>
            <a:pPr lvl="0"/>
            <a:r>
              <a:rPr lang="de-DE" dirty="0"/>
              <a:t>Title</a:t>
            </a:r>
          </a:p>
        </p:txBody>
      </p:sp>
      <p:sp>
        <p:nvSpPr>
          <p:cNvPr id="112" name="Bildplatzhalter 17">
            <a:extLst>
              <a:ext uri="{FF2B5EF4-FFF2-40B4-BE49-F238E27FC236}">
                <a16:creationId xmlns:a16="http://schemas.microsoft.com/office/drawing/2014/main" id="{8B1F551A-21C1-A341-93FD-6391D5C558E7}"/>
              </a:ext>
            </a:extLst>
          </p:cNvPr>
          <p:cNvSpPr>
            <a:spLocks noGrp="1"/>
          </p:cNvSpPr>
          <p:nvPr>
            <p:ph type="pic" sz="quarter" idx="78" hasCustomPrompt="1"/>
          </p:nvPr>
        </p:nvSpPr>
        <p:spPr>
          <a:xfrm>
            <a:off x="667251" y="3914120"/>
            <a:ext cx="1440000" cy="1440000"/>
          </a:xfrm>
          <a:prstGeom prst="rect">
            <a:avLst/>
          </a:prstGeom>
          <a:noFill/>
          <a:effectLst/>
        </p:spPr>
        <p:txBody>
          <a:bodyPr wrap="square" lIns="180000" rIns="180000" anchor="ctr">
            <a:noAutofit/>
          </a:bodyPr>
          <a:lstStyle>
            <a:lvl1pPr algn="ctr">
              <a:defRPr sz="1100" b="1" cap="all" spc="200" baseline="0">
                <a:solidFill>
                  <a:schemeClr val="bg1"/>
                </a:solidFill>
                <a:latin typeface="+mj-lt"/>
              </a:defRPr>
            </a:lvl1pPr>
          </a:lstStyle>
          <a:p>
            <a:r>
              <a:rPr lang="de-DE" dirty="0"/>
              <a:t>Insert Image</a:t>
            </a:r>
            <a:endParaRPr lang="en-US" dirty="0"/>
          </a:p>
        </p:txBody>
      </p:sp>
      <p:sp>
        <p:nvSpPr>
          <p:cNvPr id="113" name="Bildplatzhalter 18">
            <a:extLst>
              <a:ext uri="{FF2B5EF4-FFF2-40B4-BE49-F238E27FC236}">
                <a16:creationId xmlns:a16="http://schemas.microsoft.com/office/drawing/2014/main" id="{B1F0F816-821B-184F-8556-AC872A220902}"/>
              </a:ext>
            </a:extLst>
          </p:cNvPr>
          <p:cNvSpPr>
            <a:spLocks noGrp="1"/>
          </p:cNvSpPr>
          <p:nvPr>
            <p:ph type="pic" sz="quarter" idx="79" hasCustomPrompt="1"/>
          </p:nvPr>
        </p:nvSpPr>
        <p:spPr>
          <a:xfrm>
            <a:off x="7588908" y="3914120"/>
            <a:ext cx="1440000" cy="1440000"/>
          </a:xfrm>
          <a:prstGeom prst="rect">
            <a:avLst/>
          </a:prstGeom>
          <a:noFill/>
          <a:effectLst/>
        </p:spPr>
        <p:txBody>
          <a:bodyPr wrap="square" lIns="180000" rIns="180000" anchor="ctr">
            <a:noAutofit/>
          </a:bodyPr>
          <a:lstStyle>
            <a:lvl1pPr algn="ctr">
              <a:defRPr sz="1100" b="1" cap="all" spc="200" baseline="0">
                <a:solidFill>
                  <a:schemeClr val="bg1"/>
                </a:solidFill>
                <a:latin typeface="+mj-lt"/>
              </a:defRPr>
            </a:lvl1pPr>
          </a:lstStyle>
          <a:p>
            <a:r>
              <a:rPr lang="de-DE" dirty="0"/>
              <a:t>Insert Image</a:t>
            </a:r>
            <a:endParaRPr lang="en-US" dirty="0"/>
          </a:p>
        </p:txBody>
      </p:sp>
      <p:sp>
        <p:nvSpPr>
          <p:cNvPr id="114" name="Bildplatzhalter 19">
            <a:extLst>
              <a:ext uri="{FF2B5EF4-FFF2-40B4-BE49-F238E27FC236}">
                <a16:creationId xmlns:a16="http://schemas.microsoft.com/office/drawing/2014/main" id="{5C69CD6B-5B08-2D4F-BB75-78B60D90B4B5}"/>
              </a:ext>
            </a:extLst>
          </p:cNvPr>
          <p:cNvSpPr>
            <a:spLocks noGrp="1"/>
          </p:cNvSpPr>
          <p:nvPr>
            <p:ph type="pic" sz="quarter" idx="80" hasCustomPrompt="1"/>
          </p:nvPr>
        </p:nvSpPr>
        <p:spPr>
          <a:xfrm>
            <a:off x="2974470" y="3914120"/>
            <a:ext cx="1440000" cy="1440000"/>
          </a:xfrm>
          <a:prstGeom prst="rect">
            <a:avLst/>
          </a:prstGeom>
          <a:noFill/>
          <a:effectLst/>
        </p:spPr>
        <p:txBody>
          <a:bodyPr wrap="square" lIns="180000" rIns="180000" anchor="ctr">
            <a:noAutofit/>
          </a:bodyPr>
          <a:lstStyle>
            <a:lvl1pPr algn="ctr">
              <a:defRPr sz="1100" b="1" cap="all" spc="200" baseline="0">
                <a:solidFill>
                  <a:schemeClr val="bg1"/>
                </a:solidFill>
                <a:latin typeface="+mj-lt"/>
              </a:defRPr>
            </a:lvl1pPr>
          </a:lstStyle>
          <a:p>
            <a:r>
              <a:rPr lang="de-DE" dirty="0"/>
              <a:t>Insert Image</a:t>
            </a:r>
            <a:endParaRPr lang="en-US" dirty="0"/>
          </a:p>
        </p:txBody>
      </p:sp>
      <p:sp>
        <p:nvSpPr>
          <p:cNvPr id="115" name="Bildplatzhalter 20">
            <a:extLst>
              <a:ext uri="{FF2B5EF4-FFF2-40B4-BE49-F238E27FC236}">
                <a16:creationId xmlns:a16="http://schemas.microsoft.com/office/drawing/2014/main" id="{081358F8-7A32-5A48-A611-8072A411C915}"/>
              </a:ext>
            </a:extLst>
          </p:cNvPr>
          <p:cNvSpPr>
            <a:spLocks noGrp="1"/>
          </p:cNvSpPr>
          <p:nvPr>
            <p:ph type="pic" sz="quarter" idx="81" hasCustomPrompt="1"/>
          </p:nvPr>
        </p:nvSpPr>
        <p:spPr>
          <a:xfrm>
            <a:off x="5281689" y="3914120"/>
            <a:ext cx="1440000" cy="1440000"/>
          </a:xfrm>
          <a:prstGeom prst="rect">
            <a:avLst/>
          </a:prstGeom>
          <a:noFill/>
          <a:effectLst/>
        </p:spPr>
        <p:txBody>
          <a:bodyPr wrap="square" lIns="180000" rIns="180000" anchor="ctr">
            <a:noAutofit/>
          </a:bodyPr>
          <a:lstStyle>
            <a:lvl1pPr algn="ctr">
              <a:defRPr sz="1100" b="1" cap="all" spc="200" baseline="0">
                <a:solidFill>
                  <a:schemeClr val="bg1"/>
                </a:solidFill>
                <a:latin typeface="+mj-lt"/>
              </a:defRPr>
            </a:lvl1pPr>
          </a:lstStyle>
          <a:p>
            <a:r>
              <a:rPr lang="de-DE" dirty="0"/>
              <a:t>Insert Image</a:t>
            </a:r>
            <a:endParaRPr lang="en-US" dirty="0"/>
          </a:p>
        </p:txBody>
      </p:sp>
      <p:sp>
        <p:nvSpPr>
          <p:cNvPr id="116" name="Textplatzhalter 7">
            <a:extLst>
              <a:ext uri="{FF2B5EF4-FFF2-40B4-BE49-F238E27FC236}">
                <a16:creationId xmlns:a16="http://schemas.microsoft.com/office/drawing/2014/main" id="{449464A7-1A9A-634A-92C0-86F52219292E}"/>
              </a:ext>
            </a:extLst>
          </p:cNvPr>
          <p:cNvSpPr>
            <a:spLocks noGrp="1"/>
          </p:cNvSpPr>
          <p:nvPr>
            <p:ph type="body" sz="quarter" idx="82" hasCustomPrompt="1"/>
          </p:nvPr>
        </p:nvSpPr>
        <p:spPr>
          <a:xfrm>
            <a:off x="-71110" y="5572974"/>
            <a:ext cx="2700000" cy="244452"/>
          </a:xfrm>
        </p:spPr>
        <p:txBody>
          <a:bodyPr rIns="0" anchor="b"/>
          <a:lstStyle>
            <a:lvl1pPr algn="ctr">
              <a:defRPr b="1" cap="all" baseline="0">
                <a:solidFill>
                  <a:schemeClr val="bg1"/>
                </a:solidFill>
                <a:latin typeface="+mj-lt"/>
              </a:defRPr>
            </a:lvl1pPr>
            <a:lvl2pPr marL="0" indent="0" algn="ctr">
              <a:buNone/>
              <a:defRPr b="1" cap="all" baseline="0">
                <a:solidFill>
                  <a:schemeClr val="bg1"/>
                </a:solidFill>
                <a:latin typeface="+mj-lt"/>
              </a:defRPr>
            </a:lvl2pPr>
            <a:lvl3pPr marL="0" indent="0" algn="ctr">
              <a:buNone/>
              <a:defRPr b="1" cap="all" baseline="0">
                <a:solidFill>
                  <a:schemeClr val="bg1"/>
                </a:solidFill>
                <a:latin typeface="+mj-lt"/>
              </a:defRPr>
            </a:lvl3pPr>
            <a:lvl4pPr algn="ctr">
              <a:defRPr cap="all" baseline="0">
                <a:solidFill>
                  <a:schemeClr val="bg1"/>
                </a:solidFill>
              </a:defRPr>
            </a:lvl4pPr>
            <a:lvl5pPr algn="ctr">
              <a:defRPr sz="1400" b="1" cap="all" baseline="0">
                <a:solidFill>
                  <a:schemeClr val="bg1"/>
                </a:solidFill>
                <a:latin typeface="+mj-lt"/>
              </a:defRPr>
            </a:lvl5pPr>
            <a:lvl6pPr marL="0" indent="0" algn="ctr">
              <a:buNone/>
              <a:defRPr sz="1400" b="1" cap="all" baseline="0">
                <a:solidFill>
                  <a:schemeClr val="bg1"/>
                </a:solidFill>
                <a:latin typeface="+mj-lt"/>
              </a:defRPr>
            </a:lvl6pPr>
            <a:lvl7pPr marL="0" indent="0" algn="ctr">
              <a:buNone/>
              <a:defRPr sz="1400" b="1" cap="all" baseline="0">
                <a:solidFill>
                  <a:schemeClr val="bg1"/>
                </a:solidFill>
                <a:latin typeface="+mj-lt"/>
              </a:defRPr>
            </a:lvl7pPr>
            <a:lvl8pPr algn="ctr">
              <a:defRPr sz="1400" cap="all" baseline="0">
                <a:solidFill>
                  <a:schemeClr val="bg1"/>
                </a:solidFill>
              </a:defRPr>
            </a:lvl8pPr>
            <a:lvl9pPr algn="ctr">
              <a:defRPr sz="1400" cap="all" baseline="0">
                <a:solidFill>
                  <a:schemeClr val="bg1"/>
                </a:solidFill>
              </a:defRPr>
            </a:lvl9pPr>
          </a:lstStyle>
          <a:p>
            <a:pPr lvl="6"/>
            <a:r>
              <a:rPr lang="de-DE" dirty="0"/>
              <a:t> NAME OF </a:t>
            </a:r>
            <a:r>
              <a:rPr lang="de-DE" dirty="0" err="1"/>
              <a:t>PeRSON</a:t>
            </a:r>
            <a:endParaRPr lang="de-DE" dirty="0"/>
          </a:p>
        </p:txBody>
      </p:sp>
      <p:sp>
        <p:nvSpPr>
          <p:cNvPr id="117" name="Textplatzhalter 7">
            <a:extLst>
              <a:ext uri="{FF2B5EF4-FFF2-40B4-BE49-F238E27FC236}">
                <a16:creationId xmlns:a16="http://schemas.microsoft.com/office/drawing/2014/main" id="{040459FC-DB1F-3C43-8378-809F420949BE}"/>
              </a:ext>
            </a:extLst>
          </p:cNvPr>
          <p:cNvSpPr>
            <a:spLocks noGrp="1"/>
          </p:cNvSpPr>
          <p:nvPr>
            <p:ph type="body" sz="quarter" idx="83" hasCustomPrompt="1"/>
          </p:nvPr>
        </p:nvSpPr>
        <p:spPr>
          <a:xfrm>
            <a:off x="-71110" y="5869273"/>
            <a:ext cx="2700000" cy="439249"/>
          </a:xfrm>
        </p:spPr>
        <p:txBody>
          <a:bodyPr rIns="0" anchor="t"/>
          <a:lstStyle>
            <a:lvl1pPr algn="ctr">
              <a:defRPr sz="1100" b="0" cap="none" baseline="0">
                <a:solidFill>
                  <a:schemeClr val="bg1"/>
                </a:solidFill>
                <a:latin typeface="+mn-lt"/>
              </a:defRPr>
            </a:lvl1pPr>
            <a:lvl2pPr marL="0" indent="0" algn="ctr">
              <a:buNone/>
              <a:defRPr sz="1100">
                <a:solidFill>
                  <a:schemeClr val="bg1"/>
                </a:solidFill>
              </a:defRPr>
            </a:lvl2pPr>
            <a:lvl3pPr marL="0" indent="0" algn="ctr">
              <a:buNone/>
              <a:defRPr sz="1100">
                <a:solidFill>
                  <a:schemeClr val="bg1"/>
                </a:solidFill>
              </a:defRPr>
            </a:lvl3pPr>
            <a:lvl4pPr algn="ctr">
              <a:defRPr sz="1100" b="0">
                <a:solidFill>
                  <a:schemeClr val="bg1"/>
                </a:solidFill>
                <a:latin typeface="+mn-lt"/>
              </a:defRPr>
            </a:lvl4pPr>
            <a:lvl5pPr algn="ctr">
              <a:defRPr>
                <a:solidFill>
                  <a:schemeClr val="bg1"/>
                </a:solidFill>
                <a:latin typeface="+mn-lt"/>
              </a:defRPr>
            </a:lvl5pPr>
            <a:lvl6pPr marL="0" indent="0" algn="ctr">
              <a:buNone/>
              <a:defRPr>
                <a:solidFill>
                  <a:schemeClr val="bg1"/>
                </a:solidFill>
              </a:defRPr>
            </a:lvl6pPr>
            <a:lvl7pPr marL="0" indent="0" algn="ctr">
              <a:buNone/>
              <a:defRPr>
                <a:solidFill>
                  <a:schemeClr val="bg1"/>
                </a:solidFill>
              </a:defRPr>
            </a:lvl7pPr>
            <a:lvl8pPr algn="ctr">
              <a:defRPr b="0">
                <a:solidFill>
                  <a:schemeClr val="bg1"/>
                </a:solidFill>
                <a:latin typeface="+mn-lt"/>
              </a:defRPr>
            </a:lvl8pPr>
            <a:lvl9pPr algn="ctr">
              <a:lnSpc>
                <a:spcPct val="110000"/>
              </a:lnSpc>
              <a:defRPr sz="1100" b="0">
                <a:solidFill>
                  <a:schemeClr val="bg1"/>
                </a:solidFill>
                <a:latin typeface="+mn-lt"/>
              </a:defRPr>
            </a:lvl9pPr>
          </a:lstStyle>
          <a:p>
            <a:pPr lvl="0"/>
            <a:r>
              <a:rPr lang="de-DE" dirty="0"/>
              <a:t>Title</a:t>
            </a:r>
          </a:p>
        </p:txBody>
      </p:sp>
      <p:sp>
        <p:nvSpPr>
          <p:cNvPr id="118" name="Bildplatzhalter 18">
            <a:extLst>
              <a:ext uri="{FF2B5EF4-FFF2-40B4-BE49-F238E27FC236}">
                <a16:creationId xmlns:a16="http://schemas.microsoft.com/office/drawing/2014/main" id="{CD6BC0DC-122C-F34F-B23F-6567110504F5}"/>
              </a:ext>
            </a:extLst>
          </p:cNvPr>
          <p:cNvSpPr>
            <a:spLocks noGrp="1"/>
          </p:cNvSpPr>
          <p:nvPr>
            <p:ph type="pic" sz="quarter" idx="84" hasCustomPrompt="1"/>
          </p:nvPr>
        </p:nvSpPr>
        <p:spPr>
          <a:xfrm>
            <a:off x="9896128" y="3914120"/>
            <a:ext cx="1440000" cy="1440000"/>
          </a:xfrm>
          <a:prstGeom prst="rect">
            <a:avLst/>
          </a:prstGeom>
          <a:noFill/>
          <a:effectLst/>
        </p:spPr>
        <p:txBody>
          <a:bodyPr wrap="square" lIns="180000" rIns="180000" anchor="ctr">
            <a:noAutofit/>
          </a:bodyPr>
          <a:lstStyle>
            <a:lvl1pPr algn="ctr">
              <a:defRPr sz="1100" b="1" cap="all" spc="200" baseline="0">
                <a:solidFill>
                  <a:schemeClr val="bg1"/>
                </a:solidFill>
                <a:latin typeface="+mj-lt"/>
              </a:defRPr>
            </a:lvl1pPr>
          </a:lstStyle>
          <a:p>
            <a:r>
              <a:rPr lang="de-DE" dirty="0"/>
              <a:t>Insert Image</a:t>
            </a:r>
            <a:endParaRPr lang="en-US" dirty="0"/>
          </a:p>
        </p:txBody>
      </p:sp>
      <p:sp>
        <p:nvSpPr>
          <p:cNvPr id="119" name="Textplatzhalter 7">
            <a:extLst>
              <a:ext uri="{FF2B5EF4-FFF2-40B4-BE49-F238E27FC236}">
                <a16:creationId xmlns:a16="http://schemas.microsoft.com/office/drawing/2014/main" id="{473719A5-CCEE-264E-81AB-D469283787CA}"/>
              </a:ext>
            </a:extLst>
          </p:cNvPr>
          <p:cNvSpPr>
            <a:spLocks noGrp="1"/>
          </p:cNvSpPr>
          <p:nvPr>
            <p:ph type="body" sz="quarter" idx="85" hasCustomPrompt="1"/>
          </p:nvPr>
        </p:nvSpPr>
        <p:spPr>
          <a:xfrm>
            <a:off x="2274157" y="5572974"/>
            <a:ext cx="2700000" cy="244452"/>
          </a:xfrm>
        </p:spPr>
        <p:txBody>
          <a:bodyPr rIns="0" anchor="b"/>
          <a:lstStyle>
            <a:lvl1pPr algn="ctr">
              <a:defRPr b="1" cap="all" baseline="0">
                <a:solidFill>
                  <a:schemeClr val="bg1"/>
                </a:solidFill>
                <a:latin typeface="+mj-lt"/>
              </a:defRPr>
            </a:lvl1pPr>
            <a:lvl2pPr marL="0" indent="0" algn="ctr">
              <a:buNone/>
              <a:defRPr b="1" cap="all" baseline="0">
                <a:solidFill>
                  <a:schemeClr val="bg1"/>
                </a:solidFill>
                <a:latin typeface="+mj-lt"/>
              </a:defRPr>
            </a:lvl2pPr>
            <a:lvl3pPr marL="0" indent="0" algn="ctr">
              <a:buNone/>
              <a:defRPr b="1" cap="all" baseline="0">
                <a:solidFill>
                  <a:schemeClr val="bg1"/>
                </a:solidFill>
                <a:latin typeface="+mj-lt"/>
              </a:defRPr>
            </a:lvl3pPr>
            <a:lvl4pPr algn="ctr">
              <a:defRPr cap="all" baseline="0">
                <a:solidFill>
                  <a:schemeClr val="bg1"/>
                </a:solidFill>
              </a:defRPr>
            </a:lvl4pPr>
            <a:lvl5pPr algn="ctr">
              <a:defRPr sz="1400" b="1" cap="all" baseline="0">
                <a:solidFill>
                  <a:schemeClr val="bg1"/>
                </a:solidFill>
                <a:latin typeface="+mj-lt"/>
              </a:defRPr>
            </a:lvl5pPr>
            <a:lvl6pPr marL="0" indent="0" algn="ctr">
              <a:buNone/>
              <a:defRPr sz="1400" b="1" cap="all" baseline="0">
                <a:solidFill>
                  <a:schemeClr val="bg1"/>
                </a:solidFill>
                <a:latin typeface="+mj-lt"/>
              </a:defRPr>
            </a:lvl6pPr>
            <a:lvl7pPr marL="0" indent="0" algn="ctr">
              <a:buNone/>
              <a:defRPr sz="1400" b="1" cap="all" baseline="0">
                <a:solidFill>
                  <a:schemeClr val="bg1"/>
                </a:solidFill>
                <a:latin typeface="+mj-lt"/>
              </a:defRPr>
            </a:lvl7pPr>
            <a:lvl8pPr algn="ctr">
              <a:defRPr sz="1400" cap="all" baseline="0">
                <a:solidFill>
                  <a:schemeClr val="bg1"/>
                </a:solidFill>
              </a:defRPr>
            </a:lvl8pPr>
            <a:lvl9pPr algn="ctr">
              <a:defRPr sz="1400" cap="all" baseline="0">
                <a:solidFill>
                  <a:schemeClr val="bg1"/>
                </a:solidFill>
              </a:defRPr>
            </a:lvl9pPr>
          </a:lstStyle>
          <a:p>
            <a:pPr lvl="6"/>
            <a:r>
              <a:rPr lang="de-DE" dirty="0"/>
              <a:t> NAME OF </a:t>
            </a:r>
            <a:r>
              <a:rPr lang="de-DE" dirty="0" err="1"/>
              <a:t>PeRSON</a:t>
            </a:r>
            <a:endParaRPr lang="de-DE" dirty="0"/>
          </a:p>
        </p:txBody>
      </p:sp>
      <p:sp>
        <p:nvSpPr>
          <p:cNvPr id="120" name="Textplatzhalter 7">
            <a:extLst>
              <a:ext uri="{FF2B5EF4-FFF2-40B4-BE49-F238E27FC236}">
                <a16:creationId xmlns:a16="http://schemas.microsoft.com/office/drawing/2014/main" id="{3CB95C77-4FA2-C242-8528-46194763111F}"/>
              </a:ext>
            </a:extLst>
          </p:cNvPr>
          <p:cNvSpPr>
            <a:spLocks noGrp="1"/>
          </p:cNvSpPr>
          <p:nvPr>
            <p:ph type="body" sz="quarter" idx="86" hasCustomPrompt="1"/>
          </p:nvPr>
        </p:nvSpPr>
        <p:spPr>
          <a:xfrm>
            <a:off x="2316490" y="5869273"/>
            <a:ext cx="2700000" cy="439249"/>
          </a:xfrm>
        </p:spPr>
        <p:txBody>
          <a:bodyPr rIns="0" anchor="t"/>
          <a:lstStyle>
            <a:lvl1pPr algn="ctr">
              <a:defRPr sz="1100" b="0" cap="none" baseline="0">
                <a:solidFill>
                  <a:schemeClr val="bg1"/>
                </a:solidFill>
                <a:latin typeface="+mn-lt"/>
              </a:defRPr>
            </a:lvl1pPr>
            <a:lvl2pPr marL="0" indent="0" algn="ctr">
              <a:buNone/>
              <a:defRPr sz="1100">
                <a:solidFill>
                  <a:schemeClr val="bg1"/>
                </a:solidFill>
              </a:defRPr>
            </a:lvl2pPr>
            <a:lvl3pPr marL="0" indent="0" algn="ctr">
              <a:buNone/>
              <a:defRPr sz="1100">
                <a:solidFill>
                  <a:schemeClr val="bg1"/>
                </a:solidFill>
              </a:defRPr>
            </a:lvl3pPr>
            <a:lvl4pPr algn="ctr">
              <a:defRPr sz="1100" b="0">
                <a:solidFill>
                  <a:schemeClr val="bg1"/>
                </a:solidFill>
                <a:latin typeface="+mn-lt"/>
              </a:defRPr>
            </a:lvl4pPr>
            <a:lvl5pPr algn="ctr">
              <a:defRPr>
                <a:solidFill>
                  <a:schemeClr val="bg1"/>
                </a:solidFill>
                <a:latin typeface="+mn-lt"/>
              </a:defRPr>
            </a:lvl5pPr>
            <a:lvl6pPr marL="0" indent="0" algn="ctr">
              <a:buNone/>
              <a:defRPr>
                <a:solidFill>
                  <a:schemeClr val="bg1"/>
                </a:solidFill>
              </a:defRPr>
            </a:lvl6pPr>
            <a:lvl7pPr marL="0" indent="0" algn="ctr">
              <a:buNone/>
              <a:defRPr>
                <a:solidFill>
                  <a:schemeClr val="bg1"/>
                </a:solidFill>
              </a:defRPr>
            </a:lvl7pPr>
            <a:lvl8pPr algn="ctr">
              <a:defRPr b="0">
                <a:solidFill>
                  <a:schemeClr val="bg1"/>
                </a:solidFill>
                <a:latin typeface="+mn-lt"/>
              </a:defRPr>
            </a:lvl8pPr>
            <a:lvl9pPr algn="ctr">
              <a:lnSpc>
                <a:spcPct val="110000"/>
              </a:lnSpc>
              <a:defRPr sz="1100" b="0">
                <a:solidFill>
                  <a:schemeClr val="bg1"/>
                </a:solidFill>
                <a:latin typeface="+mn-lt"/>
              </a:defRPr>
            </a:lvl9pPr>
          </a:lstStyle>
          <a:p>
            <a:pPr lvl="0"/>
            <a:r>
              <a:rPr lang="de-DE" dirty="0"/>
              <a:t>Title</a:t>
            </a:r>
          </a:p>
        </p:txBody>
      </p:sp>
      <p:sp>
        <p:nvSpPr>
          <p:cNvPr id="121" name="Textplatzhalter 7">
            <a:extLst>
              <a:ext uri="{FF2B5EF4-FFF2-40B4-BE49-F238E27FC236}">
                <a16:creationId xmlns:a16="http://schemas.microsoft.com/office/drawing/2014/main" id="{5A7C9037-B494-8A47-AAD8-BA42CF548CEA}"/>
              </a:ext>
            </a:extLst>
          </p:cNvPr>
          <p:cNvSpPr>
            <a:spLocks noGrp="1"/>
          </p:cNvSpPr>
          <p:nvPr>
            <p:ph type="body" sz="quarter" idx="87" hasCustomPrompt="1"/>
          </p:nvPr>
        </p:nvSpPr>
        <p:spPr>
          <a:xfrm>
            <a:off x="4619424" y="5572974"/>
            <a:ext cx="2700000" cy="244452"/>
          </a:xfrm>
        </p:spPr>
        <p:txBody>
          <a:bodyPr rIns="0" anchor="b"/>
          <a:lstStyle>
            <a:lvl1pPr algn="ctr">
              <a:defRPr b="1" cap="all" baseline="0">
                <a:solidFill>
                  <a:schemeClr val="bg1"/>
                </a:solidFill>
                <a:latin typeface="+mj-lt"/>
              </a:defRPr>
            </a:lvl1pPr>
            <a:lvl2pPr marL="0" indent="0" algn="ctr">
              <a:buNone/>
              <a:defRPr b="1" cap="all" baseline="0">
                <a:solidFill>
                  <a:schemeClr val="bg1"/>
                </a:solidFill>
                <a:latin typeface="+mj-lt"/>
              </a:defRPr>
            </a:lvl2pPr>
            <a:lvl3pPr marL="0" indent="0" algn="ctr">
              <a:buNone/>
              <a:defRPr b="1" cap="all" baseline="0">
                <a:solidFill>
                  <a:schemeClr val="bg1"/>
                </a:solidFill>
                <a:latin typeface="+mj-lt"/>
              </a:defRPr>
            </a:lvl3pPr>
            <a:lvl4pPr algn="ctr">
              <a:defRPr cap="all" baseline="0">
                <a:solidFill>
                  <a:schemeClr val="bg1"/>
                </a:solidFill>
              </a:defRPr>
            </a:lvl4pPr>
            <a:lvl5pPr algn="ctr">
              <a:defRPr sz="1400" b="1" cap="all" baseline="0">
                <a:solidFill>
                  <a:schemeClr val="bg1"/>
                </a:solidFill>
                <a:latin typeface="+mj-lt"/>
              </a:defRPr>
            </a:lvl5pPr>
            <a:lvl6pPr marL="0" indent="0" algn="ctr">
              <a:buNone/>
              <a:defRPr sz="1400" b="1" cap="all" baseline="0">
                <a:solidFill>
                  <a:schemeClr val="bg1"/>
                </a:solidFill>
                <a:latin typeface="+mj-lt"/>
              </a:defRPr>
            </a:lvl6pPr>
            <a:lvl7pPr marL="0" indent="0" algn="ctr">
              <a:buNone/>
              <a:defRPr sz="1400" b="1" cap="all" baseline="0">
                <a:solidFill>
                  <a:schemeClr val="bg1"/>
                </a:solidFill>
                <a:latin typeface="+mj-lt"/>
              </a:defRPr>
            </a:lvl7pPr>
            <a:lvl8pPr algn="ctr">
              <a:defRPr sz="1400" cap="all" baseline="0">
                <a:solidFill>
                  <a:schemeClr val="bg1"/>
                </a:solidFill>
              </a:defRPr>
            </a:lvl8pPr>
            <a:lvl9pPr algn="ctr">
              <a:defRPr sz="1400" cap="all" baseline="0">
                <a:solidFill>
                  <a:schemeClr val="bg1"/>
                </a:solidFill>
              </a:defRPr>
            </a:lvl9pPr>
          </a:lstStyle>
          <a:p>
            <a:pPr lvl="6"/>
            <a:r>
              <a:rPr lang="de-DE" dirty="0"/>
              <a:t> NAME OF </a:t>
            </a:r>
            <a:r>
              <a:rPr lang="de-DE" dirty="0" err="1"/>
              <a:t>PeRSON</a:t>
            </a:r>
            <a:endParaRPr lang="de-DE" dirty="0"/>
          </a:p>
        </p:txBody>
      </p:sp>
      <p:sp>
        <p:nvSpPr>
          <p:cNvPr id="122" name="Textplatzhalter 7">
            <a:extLst>
              <a:ext uri="{FF2B5EF4-FFF2-40B4-BE49-F238E27FC236}">
                <a16:creationId xmlns:a16="http://schemas.microsoft.com/office/drawing/2014/main" id="{248C91EC-E33E-8F4A-BC50-3B5886F44877}"/>
              </a:ext>
            </a:extLst>
          </p:cNvPr>
          <p:cNvSpPr>
            <a:spLocks noGrp="1"/>
          </p:cNvSpPr>
          <p:nvPr>
            <p:ph type="body" sz="quarter" idx="88" hasCustomPrompt="1"/>
          </p:nvPr>
        </p:nvSpPr>
        <p:spPr>
          <a:xfrm>
            <a:off x="4619424" y="5869273"/>
            <a:ext cx="2700000" cy="439249"/>
          </a:xfrm>
        </p:spPr>
        <p:txBody>
          <a:bodyPr rIns="0" anchor="t"/>
          <a:lstStyle>
            <a:lvl1pPr algn="ctr">
              <a:defRPr sz="1100" b="0" cap="none" baseline="0">
                <a:solidFill>
                  <a:schemeClr val="bg1"/>
                </a:solidFill>
                <a:latin typeface="+mn-lt"/>
              </a:defRPr>
            </a:lvl1pPr>
            <a:lvl2pPr marL="0" indent="0" algn="ctr">
              <a:buNone/>
              <a:defRPr sz="1100">
                <a:solidFill>
                  <a:schemeClr val="bg1"/>
                </a:solidFill>
              </a:defRPr>
            </a:lvl2pPr>
            <a:lvl3pPr marL="0" indent="0" algn="ctr">
              <a:buNone/>
              <a:defRPr sz="1100">
                <a:solidFill>
                  <a:schemeClr val="bg1"/>
                </a:solidFill>
              </a:defRPr>
            </a:lvl3pPr>
            <a:lvl4pPr algn="ctr">
              <a:defRPr sz="1100" b="0">
                <a:solidFill>
                  <a:schemeClr val="bg1"/>
                </a:solidFill>
                <a:latin typeface="+mn-lt"/>
              </a:defRPr>
            </a:lvl4pPr>
            <a:lvl5pPr algn="ctr">
              <a:defRPr>
                <a:solidFill>
                  <a:schemeClr val="bg1"/>
                </a:solidFill>
                <a:latin typeface="+mn-lt"/>
              </a:defRPr>
            </a:lvl5pPr>
            <a:lvl6pPr marL="0" indent="0" algn="ctr">
              <a:buNone/>
              <a:defRPr>
                <a:solidFill>
                  <a:schemeClr val="bg1"/>
                </a:solidFill>
              </a:defRPr>
            </a:lvl6pPr>
            <a:lvl7pPr marL="0" indent="0" algn="ctr">
              <a:buNone/>
              <a:defRPr>
                <a:solidFill>
                  <a:schemeClr val="bg1"/>
                </a:solidFill>
              </a:defRPr>
            </a:lvl7pPr>
            <a:lvl8pPr algn="ctr">
              <a:defRPr b="0">
                <a:solidFill>
                  <a:schemeClr val="bg1"/>
                </a:solidFill>
                <a:latin typeface="+mn-lt"/>
              </a:defRPr>
            </a:lvl8pPr>
            <a:lvl9pPr algn="ctr">
              <a:lnSpc>
                <a:spcPct val="110000"/>
              </a:lnSpc>
              <a:defRPr sz="1100" b="0">
                <a:solidFill>
                  <a:schemeClr val="bg1"/>
                </a:solidFill>
                <a:latin typeface="+mn-lt"/>
              </a:defRPr>
            </a:lvl9pPr>
          </a:lstStyle>
          <a:p>
            <a:pPr lvl="0"/>
            <a:r>
              <a:rPr lang="de-DE" dirty="0"/>
              <a:t>Title</a:t>
            </a:r>
          </a:p>
        </p:txBody>
      </p:sp>
      <p:sp>
        <p:nvSpPr>
          <p:cNvPr id="123" name="Textplatzhalter 7">
            <a:extLst>
              <a:ext uri="{FF2B5EF4-FFF2-40B4-BE49-F238E27FC236}">
                <a16:creationId xmlns:a16="http://schemas.microsoft.com/office/drawing/2014/main" id="{F92D4B4E-FBFE-2947-B2A8-D234E49085FD}"/>
              </a:ext>
            </a:extLst>
          </p:cNvPr>
          <p:cNvSpPr>
            <a:spLocks noGrp="1"/>
          </p:cNvSpPr>
          <p:nvPr>
            <p:ph type="body" sz="quarter" idx="89" hasCustomPrompt="1"/>
          </p:nvPr>
        </p:nvSpPr>
        <p:spPr>
          <a:xfrm>
            <a:off x="6871557" y="5572974"/>
            <a:ext cx="2700000" cy="244452"/>
          </a:xfrm>
        </p:spPr>
        <p:txBody>
          <a:bodyPr rIns="0" anchor="b"/>
          <a:lstStyle>
            <a:lvl1pPr algn="ctr">
              <a:defRPr b="1" cap="all" baseline="0">
                <a:solidFill>
                  <a:schemeClr val="bg1"/>
                </a:solidFill>
                <a:latin typeface="+mj-lt"/>
              </a:defRPr>
            </a:lvl1pPr>
            <a:lvl2pPr marL="0" indent="0" algn="ctr">
              <a:buNone/>
              <a:defRPr b="1" cap="all" baseline="0">
                <a:solidFill>
                  <a:schemeClr val="bg1"/>
                </a:solidFill>
                <a:latin typeface="+mj-lt"/>
              </a:defRPr>
            </a:lvl2pPr>
            <a:lvl3pPr marL="0" indent="0" algn="ctr">
              <a:buNone/>
              <a:defRPr b="1" cap="all" baseline="0">
                <a:solidFill>
                  <a:schemeClr val="bg1"/>
                </a:solidFill>
                <a:latin typeface="+mj-lt"/>
              </a:defRPr>
            </a:lvl3pPr>
            <a:lvl4pPr algn="ctr">
              <a:defRPr cap="all" baseline="0">
                <a:solidFill>
                  <a:schemeClr val="bg1"/>
                </a:solidFill>
              </a:defRPr>
            </a:lvl4pPr>
            <a:lvl5pPr algn="ctr">
              <a:defRPr sz="1400" b="1" cap="all" baseline="0">
                <a:solidFill>
                  <a:schemeClr val="bg1"/>
                </a:solidFill>
                <a:latin typeface="+mj-lt"/>
              </a:defRPr>
            </a:lvl5pPr>
            <a:lvl6pPr marL="0" indent="0" algn="ctr">
              <a:buNone/>
              <a:defRPr sz="1400" b="1" cap="all" baseline="0">
                <a:solidFill>
                  <a:schemeClr val="bg1"/>
                </a:solidFill>
                <a:latin typeface="+mj-lt"/>
              </a:defRPr>
            </a:lvl6pPr>
            <a:lvl7pPr marL="0" indent="0" algn="ctr">
              <a:buNone/>
              <a:defRPr sz="1400" b="1" cap="all" baseline="0">
                <a:solidFill>
                  <a:schemeClr val="bg1"/>
                </a:solidFill>
                <a:latin typeface="+mj-lt"/>
              </a:defRPr>
            </a:lvl7pPr>
            <a:lvl8pPr algn="ctr">
              <a:defRPr sz="1400" cap="all" baseline="0">
                <a:solidFill>
                  <a:schemeClr val="bg1"/>
                </a:solidFill>
              </a:defRPr>
            </a:lvl8pPr>
            <a:lvl9pPr algn="ctr">
              <a:defRPr sz="1400" cap="all" baseline="0">
                <a:solidFill>
                  <a:schemeClr val="bg1"/>
                </a:solidFill>
              </a:defRPr>
            </a:lvl9pPr>
          </a:lstStyle>
          <a:p>
            <a:pPr lvl="6"/>
            <a:r>
              <a:rPr lang="de-DE" dirty="0"/>
              <a:t> NAME OF </a:t>
            </a:r>
            <a:r>
              <a:rPr lang="de-DE" dirty="0" err="1"/>
              <a:t>PeRSON</a:t>
            </a:r>
            <a:endParaRPr lang="de-DE" dirty="0"/>
          </a:p>
        </p:txBody>
      </p:sp>
      <p:sp>
        <p:nvSpPr>
          <p:cNvPr id="124" name="Textplatzhalter 7">
            <a:extLst>
              <a:ext uri="{FF2B5EF4-FFF2-40B4-BE49-F238E27FC236}">
                <a16:creationId xmlns:a16="http://schemas.microsoft.com/office/drawing/2014/main" id="{3FCF012E-6B6B-3D4D-B36F-35E7BAA276FE}"/>
              </a:ext>
            </a:extLst>
          </p:cNvPr>
          <p:cNvSpPr>
            <a:spLocks noGrp="1"/>
          </p:cNvSpPr>
          <p:nvPr>
            <p:ph type="body" sz="quarter" idx="90" hasCustomPrompt="1"/>
          </p:nvPr>
        </p:nvSpPr>
        <p:spPr>
          <a:xfrm>
            <a:off x="6871557" y="5869273"/>
            <a:ext cx="2700000" cy="439249"/>
          </a:xfrm>
        </p:spPr>
        <p:txBody>
          <a:bodyPr rIns="0" anchor="t"/>
          <a:lstStyle>
            <a:lvl1pPr algn="ctr">
              <a:defRPr sz="1100" b="0" cap="none" baseline="0">
                <a:solidFill>
                  <a:schemeClr val="bg1"/>
                </a:solidFill>
                <a:latin typeface="+mn-lt"/>
              </a:defRPr>
            </a:lvl1pPr>
            <a:lvl2pPr marL="0" indent="0" algn="ctr">
              <a:buNone/>
              <a:defRPr sz="1100">
                <a:solidFill>
                  <a:schemeClr val="bg1"/>
                </a:solidFill>
              </a:defRPr>
            </a:lvl2pPr>
            <a:lvl3pPr marL="0" indent="0" algn="ctr">
              <a:buNone/>
              <a:defRPr sz="1100">
                <a:solidFill>
                  <a:schemeClr val="bg1"/>
                </a:solidFill>
              </a:defRPr>
            </a:lvl3pPr>
            <a:lvl4pPr algn="ctr">
              <a:defRPr sz="1100" b="0">
                <a:solidFill>
                  <a:schemeClr val="bg1"/>
                </a:solidFill>
                <a:latin typeface="+mn-lt"/>
              </a:defRPr>
            </a:lvl4pPr>
            <a:lvl5pPr algn="ctr">
              <a:defRPr>
                <a:solidFill>
                  <a:schemeClr val="bg1"/>
                </a:solidFill>
                <a:latin typeface="+mn-lt"/>
              </a:defRPr>
            </a:lvl5pPr>
            <a:lvl6pPr marL="0" indent="0" algn="ctr">
              <a:buNone/>
              <a:defRPr>
                <a:solidFill>
                  <a:schemeClr val="bg1"/>
                </a:solidFill>
              </a:defRPr>
            </a:lvl6pPr>
            <a:lvl7pPr marL="0" indent="0" algn="ctr">
              <a:buNone/>
              <a:defRPr>
                <a:solidFill>
                  <a:schemeClr val="bg1"/>
                </a:solidFill>
              </a:defRPr>
            </a:lvl7pPr>
            <a:lvl8pPr algn="ctr">
              <a:defRPr b="0">
                <a:solidFill>
                  <a:schemeClr val="bg1"/>
                </a:solidFill>
                <a:latin typeface="+mn-lt"/>
              </a:defRPr>
            </a:lvl8pPr>
            <a:lvl9pPr algn="ctr">
              <a:lnSpc>
                <a:spcPct val="110000"/>
              </a:lnSpc>
              <a:defRPr sz="1100" b="0">
                <a:solidFill>
                  <a:schemeClr val="bg1"/>
                </a:solidFill>
                <a:latin typeface="+mn-lt"/>
              </a:defRPr>
            </a:lvl9pPr>
          </a:lstStyle>
          <a:p>
            <a:pPr lvl="0"/>
            <a:r>
              <a:rPr lang="de-DE" dirty="0"/>
              <a:t>Title</a:t>
            </a:r>
          </a:p>
        </p:txBody>
      </p:sp>
      <p:sp>
        <p:nvSpPr>
          <p:cNvPr id="125" name="Textplatzhalter 7">
            <a:extLst>
              <a:ext uri="{FF2B5EF4-FFF2-40B4-BE49-F238E27FC236}">
                <a16:creationId xmlns:a16="http://schemas.microsoft.com/office/drawing/2014/main" id="{405D9803-E083-6E46-A0A7-49340D5B7E54}"/>
              </a:ext>
            </a:extLst>
          </p:cNvPr>
          <p:cNvSpPr>
            <a:spLocks noGrp="1"/>
          </p:cNvSpPr>
          <p:nvPr>
            <p:ph type="body" sz="quarter" idx="91" hasCustomPrompt="1"/>
          </p:nvPr>
        </p:nvSpPr>
        <p:spPr>
          <a:xfrm>
            <a:off x="9166024" y="5572974"/>
            <a:ext cx="2700000" cy="244452"/>
          </a:xfrm>
        </p:spPr>
        <p:txBody>
          <a:bodyPr rIns="0" anchor="b"/>
          <a:lstStyle>
            <a:lvl1pPr algn="ctr">
              <a:defRPr b="1" cap="all" baseline="0">
                <a:solidFill>
                  <a:schemeClr val="bg1"/>
                </a:solidFill>
                <a:latin typeface="+mj-lt"/>
              </a:defRPr>
            </a:lvl1pPr>
            <a:lvl2pPr marL="0" indent="0" algn="ctr">
              <a:buNone/>
              <a:defRPr b="1" cap="all" baseline="0">
                <a:solidFill>
                  <a:schemeClr val="bg1"/>
                </a:solidFill>
                <a:latin typeface="+mj-lt"/>
              </a:defRPr>
            </a:lvl2pPr>
            <a:lvl3pPr marL="0" indent="0" algn="ctr">
              <a:buNone/>
              <a:defRPr b="1" cap="all" baseline="0">
                <a:solidFill>
                  <a:schemeClr val="bg1"/>
                </a:solidFill>
                <a:latin typeface="+mj-lt"/>
              </a:defRPr>
            </a:lvl3pPr>
            <a:lvl4pPr algn="ctr">
              <a:defRPr cap="all" baseline="0">
                <a:solidFill>
                  <a:schemeClr val="bg1"/>
                </a:solidFill>
              </a:defRPr>
            </a:lvl4pPr>
            <a:lvl5pPr algn="ctr">
              <a:defRPr sz="1400" b="1" cap="all" baseline="0">
                <a:solidFill>
                  <a:schemeClr val="bg1"/>
                </a:solidFill>
                <a:latin typeface="+mj-lt"/>
              </a:defRPr>
            </a:lvl5pPr>
            <a:lvl6pPr marL="0" indent="0" algn="ctr">
              <a:buNone/>
              <a:defRPr sz="1400" b="1" cap="all" baseline="0">
                <a:solidFill>
                  <a:schemeClr val="bg1"/>
                </a:solidFill>
                <a:latin typeface="+mj-lt"/>
              </a:defRPr>
            </a:lvl6pPr>
            <a:lvl7pPr marL="0" indent="0" algn="ctr">
              <a:buNone/>
              <a:defRPr sz="1400" b="1" cap="all" baseline="0">
                <a:solidFill>
                  <a:schemeClr val="bg1"/>
                </a:solidFill>
                <a:latin typeface="+mj-lt"/>
              </a:defRPr>
            </a:lvl7pPr>
            <a:lvl8pPr algn="ctr">
              <a:defRPr sz="1400" cap="all" baseline="0">
                <a:solidFill>
                  <a:schemeClr val="bg1"/>
                </a:solidFill>
              </a:defRPr>
            </a:lvl8pPr>
            <a:lvl9pPr algn="ctr">
              <a:defRPr sz="1400" cap="all" baseline="0">
                <a:solidFill>
                  <a:schemeClr val="bg1"/>
                </a:solidFill>
              </a:defRPr>
            </a:lvl9pPr>
          </a:lstStyle>
          <a:p>
            <a:pPr lvl="6"/>
            <a:r>
              <a:rPr lang="de-DE" dirty="0"/>
              <a:t> NAME OF </a:t>
            </a:r>
            <a:r>
              <a:rPr lang="de-DE" dirty="0" err="1"/>
              <a:t>PeRSON</a:t>
            </a:r>
            <a:endParaRPr lang="de-DE" dirty="0"/>
          </a:p>
        </p:txBody>
      </p:sp>
      <p:sp>
        <p:nvSpPr>
          <p:cNvPr id="126" name="Textplatzhalter 7">
            <a:extLst>
              <a:ext uri="{FF2B5EF4-FFF2-40B4-BE49-F238E27FC236}">
                <a16:creationId xmlns:a16="http://schemas.microsoft.com/office/drawing/2014/main" id="{5B8D74ED-8CD4-D742-A868-209A6BA5DB9F}"/>
              </a:ext>
            </a:extLst>
          </p:cNvPr>
          <p:cNvSpPr>
            <a:spLocks noGrp="1"/>
          </p:cNvSpPr>
          <p:nvPr>
            <p:ph type="body" sz="quarter" idx="92" hasCustomPrompt="1"/>
          </p:nvPr>
        </p:nvSpPr>
        <p:spPr>
          <a:xfrm>
            <a:off x="9166024" y="5869273"/>
            <a:ext cx="2700000" cy="439249"/>
          </a:xfrm>
        </p:spPr>
        <p:txBody>
          <a:bodyPr rIns="0" anchor="t"/>
          <a:lstStyle>
            <a:lvl1pPr algn="ctr">
              <a:defRPr sz="1100" b="0" cap="none" baseline="0">
                <a:solidFill>
                  <a:schemeClr val="bg1"/>
                </a:solidFill>
                <a:latin typeface="+mn-lt"/>
              </a:defRPr>
            </a:lvl1pPr>
            <a:lvl2pPr marL="0" indent="0" algn="ctr">
              <a:buNone/>
              <a:defRPr sz="1100">
                <a:solidFill>
                  <a:schemeClr val="bg1"/>
                </a:solidFill>
              </a:defRPr>
            </a:lvl2pPr>
            <a:lvl3pPr marL="0" indent="0" algn="ctr">
              <a:buNone/>
              <a:defRPr sz="1100">
                <a:solidFill>
                  <a:schemeClr val="bg1"/>
                </a:solidFill>
              </a:defRPr>
            </a:lvl3pPr>
            <a:lvl4pPr algn="ctr">
              <a:defRPr sz="1100" b="0">
                <a:solidFill>
                  <a:schemeClr val="bg1"/>
                </a:solidFill>
                <a:latin typeface="+mn-lt"/>
              </a:defRPr>
            </a:lvl4pPr>
            <a:lvl5pPr algn="ctr">
              <a:defRPr>
                <a:solidFill>
                  <a:schemeClr val="bg1"/>
                </a:solidFill>
                <a:latin typeface="+mn-lt"/>
              </a:defRPr>
            </a:lvl5pPr>
            <a:lvl6pPr marL="0" indent="0" algn="ctr">
              <a:buNone/>
              <a:defRPr>
                <a:solidFill>
                  <a:schemeClr val="bg1"/>
                </a:solidFill>
              </a:defRPr>
            </a:lvl6pPr>
            <a:lvl7pPr marL="0" indent="0" algn="ctr">
              <a:buNone/>
              <a:defRPr>
                <a:solidFill>
                  <a:schemeClr val="bg1"/>
                </a:solidFill>
              </a:defRPr>
            </a:lvl7pPr>
            <a:lvl8pPr algn="ctr">
              <a:defRPr b="0">
                <a:solidFill>
                  <a:schemeClr val="bg1"/>
                </a:solidFill>
                <a:latin typeface="+mn-lt"/>
              </a:defRPr>
            </a:lvl8pPr>
            <a:lvl9pPr algn="ctr">
              <a:lnSpc>
                <a:spcPct val="110000"/>
              </a:lnSpc>
              <a:defRPr sz="1100" b="0">
                <a:solidFill>
                  <a:schemeClr val="bg1"/>
                </a:solidFill>
                <a:latin typeface="+mn-lt"/>
              </a:defRPr>
            </a:lvl9pPr>
          </a:lstStyle>
          <a:p>
            <a:pPr lvl="0"/>
            <a:r>
              <a:rPr lang="de-DE" dirty="0"/>
              <a:t>Title</a:t>
            </a:r>
          </a:p>
        </p:txBody>
      </p:sp>
    </p:spTree>
    <p:extLst>
      <p:ext uri="{BB962C8B-B14F-4D97-AF65-F5344CB8AC3E}">
        <p14:creationId xmlns:p14="http://schemas.microsoft.com/office/powerpoint/2010/main" val="1083304010"/>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White: 3 column content">
    <p:bg>
      <p:bgPr>
        <a:solidFill>
          <a:schemeClr val="bg1"/>
        </a:solidFill>
        <a:effectLst/>
      </p:bgPr>
    </p:bg>
    <p:spTree>
      <p:nvGrpSpPr>
        <p:cNvPr id="1" name=""/>
        <p:cNvGrpSpPr/>
        <p:nvPr/>
      </p:nvGrpSpPr>
      <p:grpSpPr>
        <a:xfrm>
          <a:off x="0" y="0"/>
          <a:ext cx="0" cy="0"/>
          <a:chOff x="0" y="0"/>
          <a:chExt cx="0" cy="0"/>
        </a:xfrm>
      </p:grpSpPr>
      <p:sp>
        <p:nvSpPr>
          <p:cNvPr id="83" name="Textplatzhalter 7">
            <a:extLst>
              <a:ext uri="{FF2B5EF4-FFF2-40B4-BE49-F238E27FC236}">
                <a16:creationId xmlns:a16="http://schemas.microsoft.com/office/drawing/2014/main" id="{333E6A77-2787-4C53-A02B-444FC030F151}"/>
              </a:ext>
            </a:extLst>
          </p:cNvPr>
          <p:cNvSpPr>
            <a:spLocks noGrp="1"/>
          </p:cNvSpPr>
          <p:nvPr>
            <p:ph type="body" sz="quarter" idx="13" hasCustomPrompt="1"/>
          </p:nvPr>
        </p:nvSpPr>
        <p:spPr>
          <a:xfrm>
            <a:off x="416769" y="1200150"/>
            <a:ext cx="3518644" cy="4724783"/>
          </a:xfrm>
          <a:noFill/>
        </p:spPr>
        <p:txBody>
          <a:bodyPr lIns="180000" tIns="180000" rIns="180000"/>
          <a:lstStyle>
            <a:lvl1pPr>
              <a:defRPr/>
            </a:lvl1pPr>
            <a:lvl2pPr>
              <a:defRPr/>
            </a:lvl2pPr>
            <a:lvl3pPr>
              <a:defRPr/>
            </a:lvl3pPr>
            <a:lvl4pPr>
              <a:defRPr/>
            </a:lvl4pPr>
            <a:lvl5pPr>
              <a:defRPr/>
            </a:lvl5pPr>
          </a:lstStyle>
          <a:p>
            <a:pPr lvl="0"/>
            <a:r>
              <a:rPr lang="de-DE" dirty="0"/>
              <a:t>Insert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en-US" dirty="0"/>
          </a:p>
        </p:txBody>
      </p:sp>
      <p:sp>
        <p:nvSpPr>
          <p:cNvPr id="86" name="Textplatzhalter 7">
            <a:extLst>
              <a:ext uri="{FF2B5EF4-FFF2-40B4-BE49-F238E27FC236}">
                <a16:creationId xmlns:a16="http://schemas.microsoft.com/office/drawing/2014/main" id="{A3848DC8-BBAE-457E-BCEC-E259CDEB4384}"/>
              </a:ext>
            </a:extLst>
          </p:cNvPr>
          <p:cNvSpPr>
            <a:spLocks noGrp="1"/>
          </p:cNvSpPr>
          <p:nvPr>
            <p:ph type="body" sz="quarter" idx="26" hasCustomPrompt="1"/>
          </p:nvPr>
        </p:nvSpPr>
        <p:spPr>
          <a:xfrm>
            <a:off x="4336677" y="1200150"/>
            <a:ext cx="3523035" cy="4724783"/>
          </a:xfrm>
          <a:noFill/>
        </p:spPr>
        <p:txBody>
          <a:bodyPr lIns="180000" tIns="180000" rIns="180000"/>
          <a:lstStyle>
            <a:lvl1pPr>
              <a:defRPr/>
            </a:lvl1pPr>
            <a:lvl2pPr>
              <a:defRPr/>
            </a:lvl2pPr>
            <a:lvl3pPr>
              <a:defRPr/>
            </a:lvl3pPr>
            <a:lvl4pPr>
              <a:defRPr/>
            </a:lvl4pPr>
            <a:lvl5pPr>
              <a:defRPr/>
            </a:lvl5pPr>
          </a:lstStyle>
          <a:p>
            <a:pPr lvl="0"/>
            <a:r>
              <a:rPr lang="de-DE" dirty="0"/>
              <a:t>Insert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en-US" dirty="0"/>
          </a:p>
        </p:txBody>
      </p:sp>
      <p:sp>
        <p:nvSpPr>
          <p:cNvPr id="87" name="Textplatzhalter 7">
            <a:extLst>
              <a:ext uri="{FF2B5EF4-FFF2-40B4-BE49-F238E27FC236}">
                <a16:creationId xmlns:a16="http://schemas.microsoft.com/office/drawing/2014/main" id="{0074192C-7CC6-4A5B-BD12-FC5B48FF6AD6}"/>
              </a:ext>
            </a:extLst>
          </p:cNvPr>
          <p:cNvSpPr>
            <a:spLocks noGrp="1"/>
          </p:cNvSpPr>
          <p:nvPr>
            <p:ph type="body" sz="quarter" idx="27" hasCustomPrompt="1"/>
          </p:nvPr>
        </p:nvSpPr>
        <p:spPr>
          <a:xfrm>
            <a:off x="8265369" y="1200149"/>
            <a:ext cx="3518644" cy="4724783"/>
          </a:xfrm>
          <a:noFill/>
        </p:spPr>
        <p:txBody>
          <a:bodyPr lIns="180000" tIns="180000" rIns="180000"/>
          <a:lstStyle>
            <a:lvl1pPr>
              <a:defRPr/>
            </a:lvl1pPr>
            <a:lvl2pPr>
              <a:defRPr/>
            </a:lvl2pPr>
            <a:lvl3pPr>
              <a:defRPr/>
            </a:lvl3pPr>
            <a:lvl4pPr>
              <a:defRPr/>
            </a:lvl4pPr>
            <a:lvl5pPr>
              <a:defRPr/>
            </a:lvl5pPr>
          </a:lstStyle>
          <a:p>
            <a:pPr lvl="0"/>
            <a:r>
              <a:rPr lang="de-DE" dirty="0"/>
              <a:t>Insert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en-US" dirty="0"/>
          </a:p>
        </p:txBody>
      </p:sp>
      <p:grpSp>
        <p:nvGrpSpPr>
          <p:cNvPr id="90" name="Grafik 42">
            <a:extLst>
              <a:ext uri="{FF2B5EF4-FFF2-40B4-BE49-F238E27FC236}">
                <a16:creationId xmlns:a16="http://schemas.microsoft.com/office/drawing/2014/main" id="{6A459702-B8CA-4A2A-A3C0-F3F504C52CD3}"/>
              </a:ext>
            </a:extLst>
          </p:cNvPr>
          <p:cNvGrpSpPr>
            <a:grpSpLocks noChangeAspect="1"/>
          </p:cNvGrpSpPr>
          <p:nvPr userDrawn="1"/>
        </p:nvGrpSpPr>
        <p:grpSpPr>
          <a:xfrm>
            <a:off x="604839" y="6489422"/>
            <a:ext cx="1218187" cy="144000"/>
            <a:chOff x="623888" y="6357930"/>
            <a:chExt cx="1393755" cy="166695"/>
          </a:xfrm>
          <a:solidFill>
            <a:schemeClr val="tx1"/>
          </a:solidFill>
        </p:grpSpPr>
        <p:sp>
          <p:nvSpPr>
            <p:cNvPr id="91" name="Freihandform: Form 90">
              <a:extLst>
                <a:ext uri="{FF2B5EF4-FFF2-40B4-BE49-F238E27FC236}">
                  <a16:creationId xmlns:a16="http://schemas.microsoft.com/office/drawing/2014/main" id="{0332FC17-23DA-4F48-A035-63E177E19B77}"/>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92" name="Freihandform: Form 91">
              <a:extLst>
                <a:ext uri="{FF2B5EF4-FFF2-40B4-BE49-F238E27FC236}">
                  <a16:creationId xmlns:a16="http://schemas.microsoft.com/office/drawing/2014/main" id="{64142B5C-8577-483B-B9BF-39731B787955}"/>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93" name="Freihandform: Form 92">
              <a:extLst>
                <a:ext uri="{FF2B5EF4-FFF2-40B4-BE49-F238E27FC236}">
                  <a16:creationId xmlns:a16="http://schemas.microsoft.com/office/drawing/2014/main" id="{17AB54B1-F7FC-4813-9652-B721FB47D9FD}"/>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4" name="Freihandform: Form 93">
              <a:extLst>
                <a:ext uri="{FF2B5EF4-FFF2-40B4-BE49-F238E27FC236}">
                  <a16:creationId xmlns:a16="http://schemas.microsoft.com/office/drawing/2014/main" id="{91A62B3B-E90B-4CC9-A868-2A4316DABC5B}"/>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95" name="Freihandform: Form 94">
              <a:extLst>
                <a:ext uri="{FF2B5EF4-FFF2-40B4-BE49-F238E27FC236}">
                  <a16:creationId xmlns:a16="http://schemas.microsoft.com/office/drawing/2014/main" id="{8CBBF7C6-6EB4-473B-AB20-AF957E012077}"/>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96" name="Freihandform: Form 95">
              <a:extLst>
                <a:ext uri="{FF2B5EF4-FFF2-40B4-BE49-F238E27FC236}">
                  <a16:creationId xmlns:a16="http://schemas.microsoft.com/office/drawing/2014/main" id="{74B1EE67-F935-4937-8710-0027CDA2A57F}"/>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97" name="Freihandform: Form 96">
              <a:extLst>
                <a:ext uri="{FF2B5EF4-FFF2-40B4-BE49-F238E27FC236}">
                  <a16:creationId xmlns:a16="http://schemas.microsoft.com/office/drawing/2014/main" id="{4310A834-B506-4C9B-8ECA-BDEFF7C43B81}"/>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98" name="Freihandform: Form 97">
              <a:extLst>
                <a:ext uri="{FF2B5EF4-FFF2-40B4-BE49-F238E27FC236}">
                  <a16:creationId xmlns:a16="http://schemas.microsoft.com/office/drawing/2014/main" id="{9E7CBBEE-2944-42C5-8C62-CAFB4E5ED0BD}"/>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9" name="Freihandform: Form 98">
              <a:extLst>
                <a:ext uri="{FF2B5EF4-FFF2-40B4-BE49-F238E27FC236}">
                  <a16:creationId xmlns:a16="http://schemas.microsoft.com/office/drawing/2014/main" id="{5B7AFEAC-2DFD-4B13-97C8-5242A22A7D47}"/>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grpSp>
        <p:nvGrpSpPr>
          <p:cNvPr id="40" name="Grafik 41">
            <a:extLst>
              <a:ext uri="{FF2B5EF4-FFF2-40B4-BE49-F238E27FC236}">
                <a16:creationId xmlns:a16="http://schemas.microsoft.com/office/drawing/2014/main" id="{180CDFBF-D582-475F-9879-50387A59A427}"/>
              </a:ext>
            </a:extLst>
          </p:cNvPr>
          <p:cNvGrpSpPr>
            <a:grpSpLocks noChangeAspect="1"/>
          </p:cNvGrpSpPr>
          <p:nvPr userDrawn="1"/>
        </p:nvGrpSpPr>
        <p:grpSpPr>
          <a:xfrm>
            <a:off x="9736110" y="6531186"/>
            <a:ext cx="1851051" cy="99092"/>
            <a:chOff x="8662539" y="6357523"/>
            <a:chExt cx="3121473" cy="167102"/>
          </a:xfrm>
          <a:solidFill>
            <a:schemeClr val="tx1"/>
          </a:solidFill>
          <a:effectLst/>
        </p:grpSpPr>
        <p:sp>
          <p:nvSpPr>
            <p:cNvPr id="41" name="Freihandform: Form 40">
              <a:extLst>
                <a:ext uri="{FF2B5EF4-FFF2-40B4-BE49-F238E27FC236}">
                  <a16:creationId xmlns:a16="http://schemas.microsoft.com/office/drawing/2014/main" id="{FC03450A-2346-4FC4-81FD-28DC590EA890}"/>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2" name="Freihandform: Form 41">
              <a:extLst>
                <a:ext uri="{FF2B5EF4-FFF2-40B4-BE49-F238E27FC236}">
                  <a16:creationId xmlns:a16="http://schemas.microsoft.com/office/drawing/2014/main" id="{D59033DA-E4A4-4517-9006-4E4CDB09AD31}"/>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3" name="Freihandform: Form 42">
              <a:extLst>
                <a:ext uri="{FF2B5EF4-FFF2-40B4-BE49-F238E27FC236}">
                  <a16:creationId xmlns:a16="http://schemas.microsoft.com/office/drawing/2014/main" id="{C4A55641-58A9-42B6-B9E4-F6D6A0756DAC}"/>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F53935C3-9298-4BDD-B02C-7B3C89110F8F}"/>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B8180B04-1CD0-450A-9A39-501A580DECA7}"/>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8B5129DF-A824-4DE7-A588-CB2F6AD3173F}"/>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FFA83ECD-DD24-4ADE-8DFF-492C7F6C4EAF}"/>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730C054F-98F7-464E-AB5D-E5D5ECF93B6A}"/>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4EEA3139-753F-45C9-9CBA-4E124CA87DAD}"/>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C15EBA50-FCC7-4531-A523-9790B83FB95B}"/>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3ABA2B92-18C4-4D61-A164-1DB9FE92E161}"/>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7038AC3F-483F-425A-8091-15D260F65973}"/>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E2871FD4-1F57-4B2D-A611-EFC21B18FA54}"/>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91CC4C5F-99D2-4575-9316-AEB894A35AA9}"/>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857E5503-EEFB-4527-AC6B-905B849AE741}"/>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EA3A9EC3-8BFD-4E47-9BD8-72E0AF8C2522}"/>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7" name="Freihandform: Form 56">
              <a:extLst>
                <a:ext uri="{FF2B5EF4-FFF2-40B4-BE49-F238E27FC236}">
                  <a16:creationId xmlns:a16="http://schemas.microsoft.com/office/drawing/2014/main" id="{604DE880-39C8-4BB3-9C8A-42BBA68CE736}"/>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8" name="Freihandform: Form 57">
              <a:extLst>
                <a:ext uri="{FF2B5EF4-FFF2-40B4-BE49-F238E27FC236}">
                  <a16:creationId xmlns:a16="http://schemas.microsoft.com/office/drawing/2014/main" id="{A3849842-0809-481E-9252-40DC4D83F340}"/>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59" name="Textplatzhalter 7">
            <a:extLst>
              <a:ext uri="{FF2B5EF4-FFF2-40B4-BE49-F238E27FC236}">
                <a16:creationId xmlns:a16="http://schemas.microsoft.com/office/drawing/2014/main" id="{EFEAF09A-D612-4F22-B5DD-5D35B4FF72FE}"/>
              </a:ext>
            </a:extLst>
          </p:cNvPr>
          <p:cNvSpPr>
            <a:spLocks noGrp="1"/>
          </p:cNvSpPr>
          <p:nvPr>
            <p:ph type="body" sz="quarter" idx="28" hasCustomPrompt="1"/>
          </p:nvPr>
        </p:nvSpPr>
        <p:spPr>
          <a:xfrm>
            <a:off x="2078453" y="6057900"/>
            <a:ext cx="7481589" cy="595043"/>
          </a:xfrm>
          <a:noFill/>
        </p:spPr>
        <p:txBody>
          <a:bodyPr lIns="36000" tIns="0" rIns="0" anchor="b"/>
          <a:lstStyle>
            <a:lvl1pPr>
              <a:lnSpc>
                <a:spcPct val="110000"/>
              </a:lnSpc>
              <a:spcBef>
                <a:spcPts val="0"/>
              </a:spcBef>
              <a:spcAft>
                <a:spcPts val="0"/>
              </a:spcAft>
              <a:defRPr sz="900">
                <a:solidFill>
                  <a:schemeClr val="tx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60" name="Foliennummernplatzhalter 3">
            <a:extLst>
              <a:ext uri="{FF2B5EF4-FFF2-40B4-BE49-F238E27FC236}">
                <a16:creationId xmlns:a16="http://schemas.microsoft.com/office/drawing/2014/main" id="{C98F62E9-EFDD-4F8B-9A8E-1C85FEAA81A6}"/>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37" name="Rechteck 36">
            <a:extLst>
              <a:ext uri="{FF2B5EF4-FFF2-40B4-BE49-F238E27FC236}">
                <a16:creationId xmlns:a16="http://schemas.microsoft.com/office/drawing/2014/main" id="{49F4FDF1-D1EB-48FC-ADE2-752F516DABE1}"/>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38" name="Textplatzhalter 7">
            <a:extLst>
              <a:ext uri="{FF2B5EF4-FFF2-40B4-BE49-F238E27FC236}">
                <a16:creationId xmlns:a16="http://schemas.microsoft.com/office/drawing/2014/main" id="{8C6BB49F-E028-40E3-8640-3312DB8D0706}"/>
              </a:ext>
            </a:extLst>
          </p:cNvPr>
          <p:cNvSpPr>
            <a:spLocks noGrp="1"/>
          </p:cNvSpPr>
          <p:nvPr>
            <p:ph type="body" sz="quarter" idx="25" hasCustomPrompt="1"/>
          </p:nvPr>
        </p:nvSpPr>
        <p:spPr>
          <a:xfrm>
            <a:off x="417580" y="241797"/>
            <a:ext cx="11368504" cy="769441"/>
          </a:xfrm>
          <a:ln w="38100">
            <a:noFill/>
          </a:ln>
          <a:effectLst/>
        </p:spPr>
        <p:txBody>
          <a:bodyPr wrap="square" lIns="180000" tIns="0" rIns="180000" bIns="0" anchor="b">
            <a:spAutoFit/>
          </a:bodyPr>
          <a:lstStyle>
            <a:lvl1pPr algn="l">
              <a:lnSpc>
                <a:spcPct val="100000"/>
              </a:lnSpc>
              <a:spcBef>
                <a:spcPts val="0"/>
              </a:spcBef>
              <a:spcAft>
                <a:spcPts val="0"/>
              </a:spcAft>
              <a:defRPr sz="3000" b="0">
                <a:solidFill>
                  <a:schemeClr val="tx1"/>
                </a:solidFill>
                <a:effectLst/>
                <a:latin typeface="+mj-lt"/>
              </a:defRPr>
            </a:lvl1pPr>
            <a:lvl2pPr marL="0" indent="0">
              <a:lnSpc>
                <a:spcPct val="100000"/>
              </a:lnSpc>
              <a:spcBef>
                <a:spcPts val="0"/>
              </a:spcBef>
              <a:spcAft>
                <a:spcPts val="0"/>
              </a:spcAft>
              <a:buNone/>
              <a:defRPr sz="2000" b="0">
                <a:solidFill>
                  <a:schemeClr val="tx1"/>
                </a:solidFill>
                <a:latin typeface="+mj-lt"/>
              </a:defRPr>
            </a:lvl2pPr>
            <a:lvl3pPr marL="0" indent="0">
              <a:lnSpc>
                <a:spcPct val="100000"/>
              </a:lnSpc>
              <a:spcBef>
                <a:spcPts val="0"/>
              </a:spcBef>
              <a:spcAft>
                <a:spcPts val="0"/>
              </a:spcAft>
              <a:buNone/>
              <a:defRPr sz="2000" b="1">
                <a:latin typeface="+mj-lt"/>
              </a:defRPr>
            </a:lvl3pPr>
            <a:lvl4pPr>
              <a:lnSpc>
                <a:spcPct val="100000"/>
              </a:lnSpc>
              <a:spcBef>
                <a:spcPts val="0"/>
              </a:spcBef>
              <a:spcAft>
                <a:spcPts val="0"/>
              </a:spcAft>
              <a:defRPr sz="2000"/>
            </a:lvl4pPr>
            <a:lvl5pPr>
              <a:lnSpc>
                <a:spcPct val="100000"/>
              </a:lnSpc>
              <a:spcBef>
                <a:spcPts val="0"/>
              </a:spcBef>
              <a:spcAft>
                <a:spcPts val="0"/>
              </a:spcAft>
              <a:defRPr sz="2000" b="1">
                <a:solidFill>
                  <a:schemeClr val="tx1"/>
                </a:solidFill>
                <a:latin typeface="+mj-lt"/>
              </a:defRPr>
            </a:lvl5pPr>
            <a:lvl6pPr marL="0" indent="0">
              <a:lnSpc>
                <a:spcPct val="100000"/>
              </a:lnSpc>
              <a:spcBef>
                <a:spcPts val="0"/>
              </a:spcBef>
              <a:spcAft>
                <a:spcPts val="0"/>
              </a:spcAft>
              <a:buNone/>
              <a:defRPr sz="2000" b="1">
                <a:latin typeface="+mj-lt"/>
              </a:defRPr>
            </a:lvl6pPr>
            <a:lvl7pPr marL="0" indent="0">
              <a:lnSpc>
                <a:spcPct val="100000"/>
              </a:lnSpc>
              <a:spcBef>
                <a:spcPts val="0"/>
              </a:spcBef>
              <a:spcAft>
                <a:spcPts val="0"/>
              </a:spcAft>
              <a:buNone/>
              <a:defRPr sz="2000" b="1">
                <a:latin typeface="+mj-lt"/>
              </a:defRPr>
            </a:lvl7pPr>
            <a:lvl8pPr>
              <a:lnSpc>
                <a:spcPct val="100000"/>
              </a:lnSpc>
              <a:spcBef>
                <a:spcPts val="0"/>
              </a:spcBef>
              <a:spcAft>
                <a:spcPts val="0"/>
              </a:spcAft>
              <a:defRPr sz="2000"/>
            </a:lvl8pPr>
            <a:lvl9pPr>
              <a:spcBef>
                <a:spcPts val="0"/>
              </a:spcBef>
              <a:spcAft>
                <a:spcPts val="0"/>
              </a:spcAft>
              <a:defRPr/>
            </a:lvl9pPr>
          </a:lstStyle>
          <a:p>
            <a:pPr lvl="0"/>
            <a:r>
              <a:rPr lang="de-DE" dirty="0" err="1"/>
              <a:t>Full</a:t>
            </a:r>
            <a:r>
              <a:rPr lang="de-DE" dirty="0"/>
              <a:t> </a:t>
            </a:r>
            <a:r>
              <a:rPr lang="de-DE" dirty="0" err="1"/>
              <a:t>width</a:t>
            </a:r>
            <a:r>
              <a:rPr lang="de-DE" dirty="0"/>
              <a:t> 3 </a:t>
            </a:r>
            <a:r>
              <a:rPr lang="de-DE" dirty="0" err="1"/>
              <a:t>column</a:t>
            </a:r>
            <a:r>
              <a:rPr lang="de-DE" dirty="0"/>
              <a:t> </a:t>
            </a:r>
            <a:r>
              <a:rPr lang="de-DE" dirty="0" err="1"/>
              <a:t>text</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p:txBody>
      </p:sp>
    </p:spTree>
    <p:extLst>
      <p:ext uri="{BB962C8B-B14F-4D97-AF65-F5344CB8AC3E}">
        <p14:creationId xmlns:p14="http://schemas.microsoft.com/office/powerpoint/2010/main" val="1895799377"/>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hite: table">
    <p:bg>
      <p:bgPr>
        <a:solidFill>
          <a:schemeClr val="bg1"/>
        </a:solidFill>
        <a:effectLst/>
      </p:bgPr>
    </p:bg>
    <p:spTree>
      <p:nvGrpSpPr>
        <p:cNvPr id="1" name=""/>
        <p:cNvGrpSpPr/>
        <p:nvPr/>
      </p:nvGrpSpPr>
      <p:grpSpPr>
        <a:xfrm>
          <a:off x="0" y="0"/>
          <a:ext cx="0" cy="0"/>
          <a:chOff x="0" y="0"/>
          <a:chExt cx="0" cy="0"/>
        </a:xfrm>
      </p:grpSpPr>
      <p:sp>
        <p:nvSpPr>
          <p:cNvPr id="4" name="Tabellenplatzhalter 3">
            <a:extLst>
              <a:ext uri="{FF2B5EF4-FFF2-40B4-BE49-F238E27FC236}">
                <a16:creationId xmlns:a16="http://schemas.microsoft.com/office/drawing/2014/main" id="{595159C5-3674-4185-8C8B-1C5633A0BAF3}"/>
              </a:ext>
            </a:extLst>
          </p:cNvPr>
          <p:cNvSpPr>
            <a:spLocks noGrp="1"/>
          </p:cNvSpPr>
          <p:nvPr>
            <p:ph type="tbl" sz="quarter" idx="26" hasCustomPrompt="1"/>
          </p:nvPr>
        </p:nvSpPr>
        <p:spPr>
          <a:xfrm>
            <a:off x="417513" y="1557196"/>
            <a:ext cx="11368087" cy="4418153"/>
          </a:xfrm>
        </p:spPr>
        <p:txBody>
          <a:bodyPr rIns="0" anchor="ctr"/>
          <a:lstStyle>
            <a:lvl1pPr algn="ctr">
              <a:defRPr>
                <a:solidFill>
                  <a:schemeClr val="tx1"/>
                </a:solidFill>
              </a:defRPr>
            </a:lvl1pPr>
          </a:lstStyle>
          <a:p>
            <a:r>
              <a:rPr lang="en-GB" dirty="0"/>
              <a:t>Click to insert Table</a:t>
            </a:r>
            <a:endParaRPr lang="en-US" dirty="0"/>
          </a:p>
        </p:txBody>
      </p:sp>
      <p:grpSp>
        <p:nvGrpSpPr>
          <p:cNvPr id="87" name="Grafik 42">
            <a:extLst>
              <a:ext uri="{FF2B5EF4-FFF2-40B4-BE49-F238E27FC236}">
                <a16:creationId xmlns:a16="http://schemas.microsoft.com/office/drawing/2014/main" id="{7BBC9DC8-161E-4364-9AA8-094A967B7AAC}"/>
              </a:ext>
            </a:extLst>
          </p:cNvPr>
          <p:cNvGrpSpPr>
            <a:grpSpLocks noChangeAspect="1"/>
          </p:cNvGrpSpPr>
          <p:nvPr userDrawn="1"/>
        </p:nvGrpSpPr>
        <p:grpSpPr>
          <a:xfrm>
            <a:off x="604839" y="6489422"/>
            <a:ext cx="1218187" cy="144000"/>
            <a:chOff x="623888" y="6357930"/>
            <a:chExt cx="1393755" cy="166695"/>
          </a:xfrm>
          <a:solidFill>
            <a:schemeClr val="tx1"/>
          </a:solidFill>
        </p:grpSpPr>
        <p:sp>
          <p:nvSpPr>
            <p:cNvPr id="88" name="Freihandform: Form 87">
              <a:extLst>
                <a:ext uri="{FF2B5EF4-FFF2-40B4-BE49-F238E27FC236}">
                  <a16:creationId xmlns:a16="http://schemas.microsoft.com/office/drawing/2014/main" id="{FB77882F-3299-46D4-A821-3842DAD989E7}"/>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solidFill>
                  <a:schemeClr val="tx1"/>
                </a:solidFill>
              </a:endParaRPr>
            </a:p>
          </p:txBody>
        </p:sp>
        <p:sp>
          <p:nvSpPr>
            <p:cNvPr id="89" name="Freihandform: Form 88">
              <a:extLst>
                <a:ext uri="{FF2B5EF4-FFF2-40B4-BE49-F238E27FC236}">
                  <a16:creationId xmlns:a16="http://schemas.microsoft.com/office/drawing/2014/main" id="{AF5E5683-7925-4AD4-980F-D140DC0A40DB}"/>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solidFill>
                  <a:schemeClr val="tx1"/>
                </a:solidFill>
              </a:endParaRPr>
            </a:p>
          </p:txBody>
        </p:sp>
        <p:sp>
          <p:nvSpPr>
            <p:cNvPr id="90" name="Freihandform: Form 89">
              <a:extLst>
                <a:ext uri="{FF2B5EF4-FFF2-40B4-BE49-F238E27FC236}">
                  <a16:creationId xmlns:a16="http://schemas.microsoft.com/office/drawing/2014/main" id="{2A1FFB34-D4E5-4E2F-A32F-2869FC7C9061}"/>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solidFill>
                  <a:schemeClr val="tx1"/>
                </a:solidFill>
              </a:endParaRPr>
            </a:p>
          </p:txBody>
        </p:sp>
        <p:sp>
          <p:nvSpPr>
            <p:cNvPr id="91" name="Freihandform: Form 90">
              <a:extLst>
                <a:ext uri="{FF2B5EF4-FFF2-40B4-BE49-F238E27FC236}">
                  <a16:creationId xmlns:a16="http://schemas.microsoft.com/office/drawing/2014/main" id="{EA8EB532-03D5-4248-80EC-DBD681CFE26F}"/>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solidFill>
                  <a:schemeClr val="tx1"/>
                </a:solidFill>
              </a:endParaRPr>
            </a:p>
          </p:txBody>
        </p:sp>
        <p:sp>
          <p:nvSpPr>
            <p:cNvPr id="92" name="Freihandform: Form 91">
              <a:extLst>
                <a:ext uri="{FF2B5EF4-FFF2-40B4-BE49-F238E27FC236}">
                  <a16:creationId xmlns:a16="http://schemas.microsoft.com/office/drawing/2014/main" id="{E99BF6E5-4BE3-4E01-902E-A8916ABE3E75}"/>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solidFill>
                  <a:schemeClr val="tx1"/>
                </a:solidFill>
              </a:endParaRPr>
            </a:p>
          </p:txBody>
        </p:sp>
        <p:sp>
          <p:nvSpPr>
            <p:cNvPr id="93" name="Freihandform: Form 92">
              <a:extLst>
                <a:ext uri="{FF2B5EF4-FFF2-40B4-BE49-F238E27FC236}">
                  <a16:creationId xmlns:a16="http://schemas.microsoft.com/office/drawing/2014/main" id="{69B98ADC-9359-4FE8-B343-BEB899F9A132}"/>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solidFill>
                  <a:schemeClr val="tx1"/>
                </a:solidFill>
              </a:endParaRPr>
            </a:p>
          </p:txBody>
        </p:sp>
        <p:sp>
          <p:nvSpPr>
            <p:cNvPr id="94" name="Freihandform: Form 93">
              <a:extLst>
                <a:ext uri="{FF2B5EF4-FFF2-40B4-BE49-F238E27FC236}">
                  <a16:creationId xmlns:a16="http://schemas.microsoft.com/office/drawing/2014/main" id="{08460FF4-8197-416C-8C98-C968F1F77F63}"/>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solidFill>
                  <a:schemeClr val="tx1"/>
                </a:solidFill>
              </a:endParaRPr>
            </a:p>
          </p:txBody>
        </p:sp>
        <p:sp>
          <p:nvSpPr>
            <p:cNvPr id="95" name="Freihandform: Form 94">
              <a:extLst>
                <a:ext uri="{FF2B5EF4-FFF2-40B4-BE49-F238E27FC236}">
                  <a16:creationId xmlns:a16="http://schemas.microsoft.com/office/drawing/2014/main" id="{CC12793F-39E7-4E27-875E-1402878A5B49}"/>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solidFill>
                  <a:schemeClr val="tx1"/>
                </a:solidFill>
              </a:endParaRPr>
            </a:p>
          </p:txBody>
        </p:sp>
        <p:sp>
          <p:nvSpPr>
            <p:cNvPr id="96" name="Freihandform: Form 95">
              <a:extLst>
                <a:ext uri="{FF2B5EF4-FFF2-40B4-BE49-F238E27FC236}">
                  <a16:creationId xmlns:a16="http://schemas.microsoft.com/office/drawing/2014/main" id="{82FED352-25B7-4E64-9CB3-9B09BE7F3408}"/>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solidFill>
                  <a:schemeClr val="tx1"/>
                </a:solidFill>
              </a:endParaRPr>
            </a:p>
          </p:txBody>
        </p:sp>
      </p:grpSp>
      <p:grpSp>
        <p:nvGrpSpPr>
          <p:cNvPr id="39" name="Grafik 41">
            <a:extLst>
              <a:ext uri="{FF2B5EF4-FFF2-40B4-BE49-F238E27FC236}">
                <a16:creationId xmlns:a16="http://schemas.microsoft.com/office/drawing/2014/main" id="{A0B92DCA-7D51-4809-88B2-C3C807BD1ABF}"/>
              </a:ext>
            </a:extLst>
          </p:cNvPr>
          <p:cNvGrpSpPr>
            <a:grpSpLocks noChangeAspect="1"/>
          </p:cNvGrpSpPr>
          <p:nvPr userDrawn="1"/>
        </p:nvGrpSpPr>
        <p:grpSpPr>
          <a:xfrm>
            <a:off x="9736110" y="6531186"/>
            <a:ext cx="1851051" cy="99092"/>
            <a:chOff x="8662539" y="6357523"/>
            <a:chExt cx="3121473" cy="167102"/>
          </a:xfrm>
          <a:solidFill>
            <a:schemeClr val="tx1"/>
          </a:solidFill>
          <a:effectLst/>
        </p:grpSpPr>
        <p:sp>
          <p:nvSpPr>
            <p:cNvPr id="40" name="Freihandform: Form 39">
              <a:extLst>
                <a:ext uri="{FF2B5EF4-FFF2-40B4-BE49-F238E27FC236}">
                  <a16:creationId xmlns:a16="http://schemas.microsoft.com/office/drawing/2014/main" id="{42CE68F6-55B5-4EE6-8A73-E9C8816C0BF1}"/>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tx1"/>
                </a:solidFill>
              </a:endParaRPr>
            </a:p>
          </p:txBody>
        </p:sp>
        <p:sp>
          <p:nvSpPr>
            <p:cNvPr id="41" name="Freihandform: Form 40">
              <a:extLst>
                <a:ext uri="{FF2B5EF4-FFF2-40B4-BE49-F238E27FC236}">
                  <a16:creationId xmlns:a16="http://schemas.microsoft.com/office/drawing/2014/main" id="{7CA1D5F7-2197-4A73-BD14-EE0686F027D8}"/>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tx1"/>
                </a:solidFill>
              </a:endParaRPr>
            </a:p>
          </p:txBody>
        </p:sp>
        <p:sp>
          <p:nvSpPr>
            <p:cNvPr id="42" name="Freihandform: Form 41">
              <a:extLst>
                <a:ext uri="{FF2B5EF4-FFF2-40B4-BE49-F238E27FC236}">
                  <a16:creationId xmlns:a16="http://schemas.microsoft.com/office/drawing/2014/main" id="{E355D344-3251-4159-A6E5-F69E957560C2}"/>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tx1"/>
                </a:solidFill>
              </a:endParaRPr>
            </a:p>
          </p:txBody>
        </p:sp>
        <p:sp>
          <p:nvSpPr>
            <p:cNvPr id="43" name="Freihandform: Form 42">
              <a:extLst>
                <a:ext uri="{FF2B5EF4-FFF2-40B4-BE49-F238E27FC236}">
                  <a16:creationId xmlns:a16="http://schemas.microsoft.com/office/drawing/2014/main" id="{0AF128BA-AD0D-4CBC-BDE6-76A3626A3BB6}"/>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tx1"/>
                </a:solidFill>
              </a:endParaRPr>
            </a:p>
          </p:txBody>
        </p:sp>
        <p:sp>
          <p:nvSpPr>
            <p:cNvPr id="44" name="Freihandform: Form 43">
              <a:extLst>
                <a:ext uri="{FF2B5EF4-FFF2-40B4-BE49-F238E27FC236}">
                  <a16:creationId xmlns:a16="http://schemas.microsoft.com/office/drawing/2014/main" id="{A47DA207-C996-46B5-A556-D81397A42724}"/>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tx1"/>
                </a:solidFill>
              </a:endParaRPr>
            </a:p>
          </p:txBody>
        </p:sp>
        <p:sp>
          <p:nvSpPr>
            <p:cNvPr id="45" name="Freihandform: Form 44">
              <a:extLst>
                <a:ext uri="{FF2B5EF4-FFF2-40B4-BE49-F238E27FC236}">
                  <a16:creationId xmlns:a16="http://schemas.microsoft.com/office/drawing/2014/main" id="{FAC10C6E-01DE-418D-BD2F-01FD1119841E}"/>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tx1"/>
                </a:solidFill>
              </a:endParaRPr>
            </a:p>
          </p:txBody>
        </p:sp>
        <p:sp>
          <p:nvSpPr>
            <p:cNvPr id="46" name="Freihandform: Form 45">
              <a:extLst>
                <a:ext uri="{FF2B5EF4-FFF2-40B4-BE49-F238E27FC236}">
                  <a16:creationId xmlns:a16="http://schemas.microsoft.com/office/drawing/2014/main" id="{A6E47887-8A23-4EC1-AA73-BC0121E455C9}"/>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tx1"/>
                </a:solidFill>
              </a:endParaRPr>
            </a:p>
          </p:txBody>
        </p:sp>
        <p:sp>
          <p:nvSpPr>
            <p:cNvPr id="47" name="Freihandform: Form 46">
              <a:extLst>
                <a:ext uri="{FF2B5EF4-FFF2-40B4-BE49-F238E27FC236}">
                  <a16:creationId xmlns:a16="http://schemas.microsoft.com/office/drawing/2014/main" id="{303EB22A-089E-4623-BED8-4C32D2405785}"/>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tx1"/>
                </a:solidFill>
              </a:endParaRPr>
            </a:p>
          </p:txBody>
        </p:sp>
        <p:sp>
          <p:nvSpPr>
            <p:cNvPr id="48" name="Freihandform: Form 47">
              <a:extLst>
                <a:ext uri="{FF2B5EF4-FFF2-40B4-BE49-F238E27FC236}">
                  <a16:creationId xmlns:a16="http://schemas.microsoft.com/office/drawing/2014/main" id="{0120E4EC-F27E-48AA-8DEF-23276155AE35}"/>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tx1"/>
                </a:solidFill>
              </a:endParaRPr>
            </a:p>
          </p:txBody>
        </p:sp>
        <p:sp>
          <p:nvSpPr>
            <p:cNvPr id="49" name="Freihandform: Form 48">
              <a:extLst>
                <a:ext uri="{FF2B5EF4-FFF2-40B4-BE49-F238E27FC236}">
                  <a16:creationId xmlns:a16="http://schemas.microsoft.com/office/drawing/2014/main" id="{A3334F29-3B45-4306-A1B3-DC3A05DBCA04}"/>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tx1"/>
                </a:solidFill>
              </a:endParaRPr>
            </a:p>
          </p:txBody>
        </p:sp>
        <p:sp>
          <p:nvSpPr>
            <p:cNvPr id="50" name="Freihandform: Form 49">
              <a:extLst>
                <a:ext uri="{FF2B5EF4-FFF2-40B4-BE49-F238E27FC236}">
                  <a16:creationId xmlns:a16="http://schemas.microsoft.com/office/drawing/2014/main" id="{A6C6F4AB-F5DF-4ADD-82C9-2079BE400FD8}"/>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tx1"/>
                </a:solidFill>
              </a:endParaRPr>
            </a:p>
          </p:txBody>
        </p:sp>
        <p:sp>
          <p:nvSpPr>
            <p:cNvPr id="51" name="Freihandform: Form 50">
              <a:extLst>
                <a:ext uri="{FF2B5EF4-FFF2-40B4-BE49-F238E27FC236}">
                  <a16:creationId xmlns:a16="http://schemas.microsoft.com/office/drawing/2014/main" id="{85541D74-E747-4E42-8F06-46D8AC7E0A32}"/>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tx1"/>
                </a:solidFill>
              </a:endParaRPr>
            </a:p>
          </p:txBody>
        </p:sp>
        <p:sp>
          <p:nvSpPr>
            <p:cNvPr id="52" name="Freihandform: Form 51">
              <a:extLst>
                <a:ext uri="{FF2B5EF4-FFF2-40B4-BE49-F238E27FC236}">
                  <a16:creationId xmlns:a16="http://schemas.microsoft.com/office/drawing/2014/main" id="{E8421FDA-996F-4358-BE32-0BD85E622641}"/>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tx1"/>
                </a:solidFill>
              </a:endParaRPr>
            </a:p>
          </p:txBody>
        </p:sp>
        <p:sp>
          <p:nvSpPr>
            <p:cNvPr id="53" name="Freihandform: Form 52">
              <a:extLst>
                <a:ext uri="{FF2B5EF4-FFF2-40B4-BE49-F238E27FC236}">
                  <a16:creationId xmlns:a16="http://schemas.microsoft.com/office/drawing/2014/main" id="{4D92C3BD-11BA-4782-A864-501FFCAF93B9}"/>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tx1"/>
                </a:solidFill>
              </a:endParaRPr>
            </a:p>
          </p:txBody>
        </p:sp>
        <p:sp>
          <p:nvSpPr>
            <p:cNvPr id="54" name="Freihandform: Form 53">
              <a:extLst>
                <a:ext uri="{FF2B5EF4-FFF2-40B4-BE49-F238E27FC236}">
                  <a16:creationId xmlns:a16="http://schemas.microsoft.com/office/drawing/2014/main" id="{E1AC9A83-EF77-45D4-AEC9-B1BF8C961C4C}"/>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tx1"/>
                </a:solidFill>
              </a:endParaRPr>
            </a:p>
          </p:txBody>
        </p:sp>
        <p:sp>
          <p:nvSpPr>
            <p:cNvPr id="55" name="Freihandform: Form 54">
              <a:extLst>
                <a:ext uri="{FF2B5EF4-FFF2-40B4-BE49-F238E27FC236}">
                  <a16:creationId xmlns:a16="http://schemas.microsoft.com/office/drawing/2014/main" id="{31211DB2-655C-417B-804C-537651B619AB}"/>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tx1"/>
                </a:solidFill>
              </a:endParaRPr>
            </a:p>
          </p:txBody>
        </p:sp>
        <p:sp>
          <p:nvSpPr>
            <p:cNvPr id="56" name="Freihandform: Form 55">
              <a:extLst>
                <a:ext uri="{FF2B5EF4-FFF2-40B4-BE49-F238E27FC236}">
                  <a16:creationId xmlns:a16="http://schemas.microsoft.com/office/drawing/2014/main" id="{437CE58D-05F4-4838-BB02-B9847EF3EFE4}"/>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tx1"/>
                </a:solidFill>
              </a:endParaRPr>
            </a:p>
          </p:txBody>
        </p:sp>
        <p:sp>
          <p:nvSpPr>
            <p:cNvPr id="57" name="Freihandform: Form 56">
              <a:extLst>
                <a:ext uri="{FF2B5EF4-FFF2-40B4-BE49-F238E27FC236}">
                  <a16:creationId xmlns:a16="http://schemas.microsoft.com/office/drawing/2014/main" id="{EE0084D3-5DE5-408A-899B-E8CDF69DAB7D}"/>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tx1"/>
                </a:solidFill>
              </a:endParaRPr>
            </a:p>
          </p:txBody>
        </p:sp>
      </p:grpSp>
      <p:sp>
        <p:nvSpPr>
          <p:cNvPr id="36" name="Textplatzhalter 7">
            <a:extLst>
              <a:ext uri="{FF2B5EF4-FFF2-40B4-BE49-F238E27FC236}">
                <a16:creationId xmlns:a16="http://schemas.microsoft.com/office/drawing/2014/main" id="{C9DF85ED-B5EB-4BC7-A83A-43F479FE16AB}"/>
              </a:ext>
            </a:extLst>
          </p:cNvPr>
          <p:cNvSpPr>
            <a:spLocks noGrp="1"/>
          </p:cNvSpPr>
          <p:nvPr>
            <p:ph type="body" sz="quarter" idx="28" hasCustomPrompt="1"/>
          </p:nvPr>
        </p:nvSpPr>
        <p:spPr>
          <a:xfrm>
            <a:off x="2078453" y="6057900"/>
            <a:ext cx="7481589" cy="595043"/>
          </a:xfrm>
          <a:noFill/>
        </p:spPr>
        <p:txBody>
          <a:bodyPr lIns="36000" tIns="0" rIns="0" anchor="b"/>
          <a:lstStyle>
            <a:lvl1pPr>
              <a:lnSpc>
                <a:spcPct val="110000"/>
              </a:lnSpc>
              <a:spcBef>
                <a:spcPts val="0"/>
              </a:spcBef>
              <a:spcAft>
                <a:spcPts val="0"/>
              </a:spcAft>
              <a:defRPr sz="900">
                <a:solidFill>
                  <a:schemeClr val="tx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58" name="Foliennummernplatzhalter 3">
            <a:extLst>
              <a:ext uri="{FF2B5EF4-FFF2-40B4-BE49-F238E27FC236}">
                <a16:creationId xmlns:a16="http://schemas.microsoft.com/office/drawing/2014/main" id="{8CB4D7F9-69A1-41C7-866E-871EC6B56F90}"/>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35" name="Rechteck 34">
            <a:extLst>
              <a:ext uri="{FF2B5EF4-FFF2-40B4-BE49-F238E27FC236}">
                <a16:creationId xmlns:a16="http://schemas.microsoft.com/office/drawing/2014/main" id="{5CFFB747-CE6A-47B0-9E0A-2CF0AC47465E}"/>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38" name="Textplatzhalter 7">
            <a:extLst>
              <a:ext uri="{FF2B5EF4-FFF2-40B4-BE49-F238E27FC236}">
                <a16:creationId xmlns:a16="http://schemas.microsoft.com/office/drawing/2014/main" id="{19F10904-9EC1-4CEA-93E6-65728BE25459}"/>
              </a:ext>
            </a:extLst>
          </p:cNvPr>
          <p:cNvSpPr>
            <a:spLocks noGrp="1"/>
          </p:cNvSpPr>
          <p:nvPr>
            <p:ph type="body" sz="quarter" idx="25" hasCustomPrompt="1"/>
          </p:nvPr>
        </p:nvSpPr>
        <p:spPr>
          <a:xfrm>
            <a:off x="417580" y="241797"/>
            <a:ext cx="11368504" cy="769441"/>
          </a:xfrm>
          <a:ln w="38100">
            <a:noFill/>
          </a:ln>
          <a:effectLst/>
        </p:spPr>
        <p:txBody>
          <a:bodyPr wrap="square" lIns="180000" tIns="0" rIns="180000" bIns="0" anchor="b">
            <a:spAutoFit/>
          </a:bodyPr>
          <a:lstStyle>
            <a:lvl1pPr algn="l">
              <a:lnSpc>
                <a:spcPct val="100000"/>
              </a:lnSpc>
              <a:spcBef>
                <a:spcPts val="0"/>
              </a:spcBef>
              <a:spcAft>
                <a:spcPts val="0"/>
              </a:spcAft>
              <a:defRPr sz="3000" b="0">
                <a:solidFill>
                  <a:schemeClr val="tx1"/>
                </a:solidFill>
                <a:effectLst/>
                <a:latin typeface="+mj-lt"/>
              </a:defRPr>
            </a:lvl1pPr>
            <a:lvl2pPr marL="0" indent="0">
              <a:lnSpc>
                <a:spcPct val="100000"/>
              </a:lnSpc>
              <a:spcBef>
                <a:spcPts val="0"/>
              </a:spcBef>
              <a:spcAft>
                <a:spcPts val="0"/>
              </a:spcAft>
              <a:buNone/>
              <a:defRPr sz="2000" b="0">
                <a:solidFill>
                  <a:schemeClr val="tx1"/>
                </a:solidFill>
                <a:latin typeface="+mj-lt"/>
              </a:defRPr>
            </a:lvl2pPr>
            <a:lvl3pPr marL="0" indent="0">
              <a:lnSpc>
                <a:spcPct val="100000"/>
              </a:lnSpc>
              <a:spcBef>
                <a:spcPts val="0"/>
              </a:spcBef>
              <a:spcAft>
                <a:spcPts val="0"/>
              </a:spcAft>
              <a:buNone/>
              <a:defRPr sz="2000" b="1">
                <a:latin typeface="+mj-lt"/>
              </a:defRPr>
            </a:lvl3pPr>
            <a:lvl4pPr>
              <a:lnSpc>
                <a:spcPct val="100000"/>
              </a:lnSpc>
              <a:spcBef>
                <a:spcPts val="0"/>
              </a:spcBef>
              <a:spcAft>
                <a:spcPts val="0"/>
              </a:spcAft>
              <a:defRPr sz="2000"/>
            </a:lvl4pPr>
            <a:lvl5pPr>
              <a:lnSpc>
                <a:spcPct val="100000"/>
              </a:lnSpc>
              <a:spcBef>
                <a:spcPts val="0"/>
              </a:spcBef>
              <a:spcAft>
                <a:spcPts val="0"/>
              </a:spcAft>
              <a:defRPr sz="2000" b="1">
                <a:solidFill>
                  <a:schemeClr val="tx1"/>
                </a:solidFill>
                <a:latin typeface="+mj-lt"/>
              </a:defRPr>
            </a:lvl5pPr>
            <a:lvl6pPr marL="0" indent="0">
              <a:lnSpc>
                <a:spcPct val="100000"/>
              </a:lnSpc>
              <a:spcBef>
                <a:spcPts val="0"/>
              </a:spcBef>
              <a:spcAft>
                <a:spcPts val="0"/>
              </a:spcAft>
              <a:buNone/>
              <a:defRPr sz="2000" b="1">
                <a:latin typeface="+mj-lt"/>
              </a:defRPr>
            </a:lvl6pPr>
            <a:lvl7pPr marL="0" indent="0">
              <a:lnSpc>
                <a:spcPct val="100000"/>
              </a:lnSpc>
              <a:spcBef>
                <a:spcPts val="0"/>
              </a:spcBef>
              <a:spcAft>
                <a:spcPts val="0"/>
              </a:spcAft>
              <a:buNone/>
              <a:defRPr sz="2000" b="1">
                <a:latin typeface="+mj-lt"/>
              </a:defRPr>
            </a:lvl7pPr>
            <a:lvl8pPr>
              <a:lnSpc>
                <a:spcPct val="100000"/>
              </a:lnSpc>
              <a:spcBef>
                <a:spcPts val="0"/>
              </a:spcBef>
              <a:spcAft>
                <a:spcPts val="0"/>
              </a:spcAft>
              <a:defRPr sz="2000"/>
            </a:lvl8pPr>
            <a:lvl9pPr>
              <a:spcBef>
                <a:spcPts val="0"/>
              </a:spcBef>
              <a:spcAft>
                <a:spcPts val="0"/>
              </a:spcAft>
              <a:defRPr/>
            </a:lvl9pPr>
          </a:lstStyle>
          <a:p>
            <a:pPr lvl="0"/>
            <a:r>
              <a:rPr lang="de-DE" dirty="0" err="1"/>
              <a:t>Full</a:t>
            </a:r>
            <a:r>
              <a:rPr lang="de-DE" dirty="0"/>
              <a:t> </a:t>
            </a:r>
            <a:r>
              <a:rPr lang="de-DE" dirty="0" err="1"/>
              <a:t>width</a:t>
            </a:r>
            <a:r>
              <a:rPr lang="de-DE" dirty="0"/>
              <a:t> </a:t>
            </a:r>
            <a:r>
              <a:rPr lang="de-DE" dirty="0" err="1"/>
              <a:t>table</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p:txBody>
      </p:sp>
    </p:spTree>
    <p:extLst>
      <p:ext uri="{BB962C8B-B14F-4D97-AF65-F5344CB8AC3E}">
        <p14:creationId xmlns:p14="http://schemas.microsoft.com/office/powerpoint/2010/main" val="2413119704"/>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2 table comparison">
    <p:bg>
      <p:bgPr>
        <a:solidFill>
          <a:schemeClr val="tx1"/>
        </a:solidFill>
        <a:effectLst/>
      </p:bgPr>
    </p:bg>
    <p:spTree>
      <p:nvGrpSpPr>
        <p:cNvPr id="1" name=""/>
        <p:cNvGrpSpPr/>
        <p:nvPr/>
      </p:nvGrpSpPr>
      <p:grpSpPr>
        <a:xfrm>
          <a:off x="0" y="0"/>
          <a:ext cx="0" cy="0"/>
          <a:chOff x="0" y="0"/>
          <a:chExt cx="0" cy="0"/>
        </a:xfrm>
      </p:grpSpPr>
      <p:grpSp>
        <p:nvGrpSpPr>
          <p:cNvPr id="87" name="Grafik 42">
            <a:extLst>
              <a:ext uri="{FF2B5EF4-FFF2-40B4-BE49-F238E27FC236}">
                <a16:creationId xmlns:a16="http://schemas.microsoft.com/office/drawing/2014/main" id="{7BBC9DC8-161E-4364-9AA8-094A967B7AAC}"/>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88" name="Freihandform: Form 87">
              <a:extLst>
                <a:ext uri="{FF2B5EF4-FFF2-40B4-BE49-F238E27FC236}">
                  <a16:creationId xmlns:a16="http://schemas.microsoft.com/office/drawing/2014/main" id="{FB77882F-3299-46D4-A821-3842DAD989E7}"/>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89" name="Freihandform: Form 88">
              <a:extLst>
                <a:ext uri="{FF2B5EF4-FFF2-40B4-BE49-F238E27FC236}">
                  <a16:creationId xmlns:a16="http://schemas.microsoft.com/office/drawing/2014/main" id="{AF5E5683-7925-4AD4-980F-D140DC0A40DB}"/>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90" name="Freihandform: Form 89">
              <a:extLst>
                <a:ext uri="{FF2B5EF4-FFF2-40B4-BE49-F238E27FC236}">
                  <a16:creationId xmlns:a16="http://schemas.microsoft.com/office/drawing/2014/main" id="{2A1FFB34-D4E5-4E2F-A32F-2869FC7C9061}"/>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1" name="Freihandform: Form 90">
              <a:extLst>
                <a:ext uri="{FF2B5EF4-FFF2-40B4-BE49-F238E27FC236}">
                  <a16:creationId xmlns:a16="http://schemas.microsoft.com/office/drawing/2014/main" id="{EA8EB532-03D5-4248-80EC-DBD681CFE26F}"/>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92" name="Freihandform: Form 91">
              <a:extLst>
                <a:ext uri="{FF2B5EF4-FFF2-40B4-BE49-F238E27FC236}">
                  <a16:creationId xmlns:a16="http://schemas.microsoft.com/office/drawing/2014/main" id="{E99BF6E5-4BE3-4E01-902E-A8916ABE3E75}"/>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93" name="Freihandform: Form 92">
              <a:extLst>
                <a:ext uri="{FF2B5EF4-FFF2-40B4-BE49-F238E27FC236}">
                  <a16:creationId xmlns:a16="http://schemas.microsoft.com/office/drawing/2014/main" id="{69B98ADC-9359-4FE8-B343-BEB899F9A132}"/>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94" name="Freihandform: Form 93">
              <a:extLst>
                <a:ext uri="{FF2B5EF4-FFF2-40B4-BE49-F238E27FC236}">
                  <a16:creationId xmlns:a16="http://schemas.microsoft.com/office/drawing/2014/main" id="{08460FF4-8197-416C-8C98-C968F1F77F63}"/>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95" name="Freihandform: Form 94">
              <a:extLst>
                <a:ext uri="{FF2B5EF4-FFF2-40B4-BE49-F238E27FC236}">
                  <a16:creationId xmlns:a16="http://schemas.microsoft.com/office/drawing/2014/main" id="{CC12793F-39E7-4E27-875E-1402878A5B49}"/>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6" name="Freihandform: Form 95">
              <a:extLst>
                <a:ext uri="{FF2B5EF4-FFF2-40B4-BE49-F238E27FC236}">
                  <a16:creationId xmlns:a16="http://schemas.microsoft.com/office/drawing/2014/main" id="{82FED352-25B7-4E64-9CB3-9B09BE7F3408}"/>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35" name="Foliennummernplatzhalter 3">
            <a:extLst>
              <a:ext uri="{FF2B5EF4-FFF2-40B4-BE49-F238E27FC236}">
                <a16:creationId xmlns:a16="http://schemas.microsoft.com/office/drawing/2014/main" id="{643FFB8A-6294-47B9-86E4-629CD1E90B84}"/>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grpSp>
        <p:nvGrpSpPr>
          <p:cNvPr id="39" name="Grafik 41">
            <a:extLst>
              <a:ext uri="{FF2B5EF4-FFF2-40B4-BE49-F238E27FC236}">
                <a16:creationId xmlns:a16="http://schemas.microsoft.com/office/drawing/2014/main" id="{A0B92DCA-7D51-4809-88B2-C3C807BD1ABF}"/>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40" name="Freihandform: Form 39">
              <a:extLst>
                <a:ext uri="{FF2B5EF4-FFF2-40B4-BE49-F238E27FC236}">
                  <a16:creationId xmlns:a16="http://schemas.microsoft.com/office/drawing/2014/main" id="{42CE68F6-55B5-4EE6-8A73-E9C8816C0BF1}"/>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1" name="Freihandform: Form 40">
              <a:extLst>
                <a:ext uri="{FF2B5EF4-FFF2-40B4-BE49-F238E27FC236}">
                  <a16:creationId xmlns:a16="http://schemas.microsoft.com/office/drawing/2014/main" id="{7CA1D5F7-2197-4A73-BD14-EE0686F027D8}"/>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2" name="Freihandform: Form 41">
              <a:extLst>
                <a:ext uri="{FF2B5EF4-FFF2-40B4-BE49-F238E27FC236}">
                  <a16:creationId xmlns:a16="http://schemas.microsoft.com/office/drawing/2014/main" id="{E355D344-3251-4159-A6E5-F69E957560C2}"/>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3" name="Freihandform: Form 42">
              <a:extLst>
                <a:ext uri="{FF2B5EF4-FFF2-40B4-BE49-F238E27FC236}">
                  <a16:creationId xmlns:a16="http://schemas.microsoft.com/office/drawing/2014/main" id="{0AF128BA-AD0D-4CBC-BDE6-76A3626A3BB6}"/>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A47DA207-C996-46B5-A556-D81397A42724}"/>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FAC10C6E-01DE-418D-BD2F-01FD1119841E}"/>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A6E47887-8A23-4EC1-AA73-BC0121E455C9}"/>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303EB22A-089E-4623-BED8-4C32D2405785}"/>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0120E4EC-F27E-48AA-8DEF-23276155AE35}"/>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A3334F29-3B45-4306-A1B3-DC3A05DBCA04}"/>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A6C6F4AB-F5DF-4ADD-82C9-2079BE400FD8}"/>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85541D74-E747-4E42-8F06-46D8AC7E0A32}"/>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E8421FDA-996F-4358-BE32-0BD85E622641}"/>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4D92C3BD-11BA-4782-A864-501FFCAF93B9}"/>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E1AC9A83-EF77-45D4-AEC9-B1BF8C961C4C}"/>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31211DB2-655C-417B-804C-537651B619AB}"/>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437CE58D-05F4-4838-BB02-B9847EF3EFE4}"/>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7" name="Freihandform: Form 56">
              <a:extLst>
                <a:ext uri="{FF2B5EF4-FFF2-40B4-BE49-F238E27FC236}">
                  <a16:creationId xmlns:a16="http://schemas.microsoft.com/office/drawing/2014/main" id="{EE0084D3-5DE5-408A-899B-E8CDF69DAB7D}"/>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38" name="Textplatzhalter 7">
            <a:extLst>
              <a:ext uri="{FF2B5EF4-FFF2-40B4-BE49-F238E27FC236}">
                <a16:creationId xmlns:a16="http://schemas.microsoft.com/office/drawing/2014/main" id="{C8D6689E-E1D6-4AA9-BF76-BD4957718780}"/>
              </a:ext>
            </a:extLst>
          </p:cNvPr>
          <p:cNvSpPr>
            <a:spLocks noGrp="1"/>
          </p:cNvSpPr>
          <p:nvPr>
            <p:ph type="body" sz="quarter" idx="28" hasCustomPrompt="1"/>
          </p:nvPr>
        </p:nvSpPr>
        <p:spPr>
          <a:xfrm>
            <a:off x="2078453" y="6057900"/>
            <a:ext cx="7481589" cy="595043"/>
          </a:xfrm>
          <a:noFill/>
        </p:spPr>
        <p:txBody>
          <a:bodyPr lIns="36000" tIns="0" rIns="0" anchor="b"/>
          <a:lstStyle>
            <a:lvl1pPr>
              <a:lnSpc>
                <a:spcPct val="110000"/>
              </a:lnSpc>
              <a:spcBef>
                <a:spcPts val="0"/>
              </a:spcBef>
              <a:spcAft>
                <a:spcPts val="0"/>
              </a:spcAft>
              <a:defRPr sz="900">
                <a:solidFill>
                  <a:schemeClr val="bg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36" name="Tabellenplatzhalter 3">
            <a:extLst>
              <a:ext uri="{FF2B5EF4-FFF2-40B4-BE49-F238E27FC236}">
                <a16:creationId xmlns:a16="http://schemas.microsoft.com/office/drawing/2014/main" id="{85D791BA-C129-4ECE-A2D9-22DEFE64FB95}"/>
              </a:ext>
            </a:extLst>
          </p:cNvPr>
          <p:cNvSpPr>
            <a:spLocks noGrp="1"/>
          </p:cNvSpPr>
          <p:nvPr>
            <p:ph type="tbl" sz="quarter" idx="26" hasCustomPrompt="1"/>
          </p:nvPr>
        </p:nvSpPr>
        <p:spPr>
          <a:xfrm>
            <a:off x="417514" y="1519390"/>
            <a:ext cx="5059361" cy="4418153"/>
          </a:xfrm>
        </p:spPr>
        <p:txBody>
          <a:bodyPr rIns="0" anchor="ctr"/>
          <a:lstStyle>
            <a:lvl1pPr algn="ctr">
              <a:defRPr>
                <a:solidFill>
                  <a:schemeClr val="tx2"/>
                </a:solidFill>
              </a:defRPr>
            </a:lvl1pPr>
          </a:lstStyle>
          <a:p>
            <a:r>
              <a:rPr lang="en-GB" dirty="0"/>
              <a:t>Click to insert Table</a:t>
            </a:r>
            <a:endParaRPr lang="en-US" dirty="0"/>
          </a:p>
        </p:txBody>
      </p:sp>
      <p:sp>
        <p:nvSpPr>
          <p:cNvPr id="58" name="Tabellenplatzhalter 3">
            <a:extLst>
              <a:ext uri="{FF2B5EF4-FFF2-40B4-BE49-F238E27FC236}">
                <a16:creationId xmlns:a16="http://schemas.microsoft.com/office/drawing/2014/main" id="{CFA83DE6-0117-4980-A77E-FB62C2752D75}"/>
              </a:ext>
            </a:extLst>
          </p:cNvPr>
          <p:cNvSpPr>
            <a:spLocks noGrp="1"/>
          </p:cNvSpPr>
          <p:nvPr>
            <p:ph type="tbl" sz="quarter" idx="29" hasCustomPrompt="1"/>
          </p:nvPr>
        </p:nvSpPr>
        <p:spPr>
          <a:xfrm>
            <a:off x="6708775" y="1519390"/>
            <a:ext cx="5076498" cy="4418153"/>
          </a:xfrm>
        </p:spPr>
        <p:txBody>
          <a:bodyPr rIns="0" anchor="ctr"/>
          <a:lstStyle>
            <a:lvl1pPr algn="ctr">
              <a:defRPr>
                <a:solidFill>
                  <a:schemeClr val="tx2"/>
                </a:solidFill>
              </a:defRPr>
            </a:lvl1pPr>
          </a:lstStyle>
          <a:p>
            <a:r>
              <a:rPr lang="en-GB" dirty="0"/>
              <a:t>Click to insert Table</a:t>
            </a:r>
            <a:endParaRPr lang="en-US" dirty="0"/>
          </a:p>
        </p:txBody>
      </p:sp>
      <p:sp>
        <p:nvSpPr>
          <p:cNvPr id="59" name="Rechteck 58">
            <a:extLst>
              <a:ext uri="{FF2B5EF4-FFF2-40B4-BE49-F238E27FC236}">
                <a16:creationId xmlns:a16="http://schemas.microsoft.com/office/drawing/2014/main" id="{4F65810E-FB17-474E-9177-5F9521AC8E86}"/>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60" name="Textplatzhalter 7">
            <a:extLst>
              <a:ext uri="{FF2B5EF4-FFF2-40B4-BE49-F238E27FC236}">
                <a16:creationId xmlns:a16="http://schemas.microsoft.com/office/drawing/2014/main" id="{32B7FC22-B899-4490-8FEF-71412C0E6B06}"/>
              </a:ext>
            </a:extLst>
          </p:cNvPr>
          <p:cNvSpPr>
            <a:spLocks noGrp="1"/>
          </p:cNvSpPr>
          <p:nvPr>
            <p:ph type="body" sz="quarter" idx="25" hasCustomPrompt="1"/>
          </p:nvPr>
        </p:nvSpPr>
        <p:spPr>
          <a:xfrm>
            <a:off x="417580" y="241797"/>
            <a:ext cx="11368504" cy="769441"/>
          </a:xfrm>
          <a:ln w="38100">
            <a:noFill/>
          </a:ln>
          <a:effectLst/>
        </p:spPr>
        <p:txBody>
          <a:bodyPr wrap="square" lIns="180000" tIns="0" rIns="180000" bIns="0" anchor="b">
            <a:spAutoFit/>
          </a:bodyPr>
          <a:lstStyle>
            <a:lvl1pPr algn="l">
              <a:lnSpc>
                <a:spcPct val="100000"/>
              </a:lnSpc>
              <a:spcBef>
                <a:spcPts val="0"/>
              </a:spcBef>
              <a:spcAft>
                <a:spcPts val="0"/>
              </a:spcAft>
              <a:defRPr sz="3000" b="0">
                <a:solidFill>
                  <a:schemeClr val="bg1"/>
                </a:solidFill>
                <a:effectLst>
                  <a:outerShdw blurRad="50800" dist="38100" dir="2700000" algn="tl" rotWithShape="0">
                    <a:prstClr val="black">
                      <a:alpha val="5000"/>
                    </a:prstClr>
                  </a:outerShdw>
                </a:effectLst>
                <a:latin typeface="+mj-lt"/>
              </a:defRPr>
            </a:lvl1pPr>
            <a:lvl2pPr marL="0" indent="0">
              <a:lnSpc>
                <a:spcPct val="100000"/>
              </a:lnSpc>
              <a:spcBef>
                <a:spcPts val="0"/>
              </a:spcBef>
              <a:spcAft>
                <a:spcPts val="0"/>
              </a:spcAft>
              <a:buNone/>
              <a:defRPr sz="2000" b="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2000" b="1">
                <a:solidFill>
                  <a:schemeClr val="bg1"/>
                </a:solidFill>
                <a:latin typeface="+mj-lt"/>
              </a:defRPr>
            </a:lvl3pPr>
            <a:lvl4pPr>
              <a:lnSpc>
                <a:spcPct val="100000"/>
              </a:lnSpc>
              <a:spcBef>
                <a:spcPts val="0"/>
              </a:spcBef>
              <a:spcAft>
                <a:spcPts val="0"/>
              </a:spcAft>
              <a:defRPr sz="2000" b="1">
                <a:solidFill>
                  <a:schemeClr val="bg1"/>
                </a:solidFill>
                <a:latin typeface="+mj-lt"/>
              </a:defRPr>
            </a:lvl4pPr>
            <a:lvl5pPr>
              <a:lnSpc>
                <a:spcPct val="100000"/>
              </a:lnSpc>
              <a:spcBef>
                <a:spcPts val="0"/>
              </a:spcBef>
              <a:spcAft>
                <a:spcPts val="0"/>
              </a:spcAft>
              <a:defRPr sz="2000" b="1">
                <a:solidFill>
                  <a:schemeClr val="bg1"/>
                </a:solidFill>
                <a:latin typeface="+mj-lt"/>
              </a:defRPr>
            </a:lvl5pPr>
            <a:lvl6pPr marL="0" indent="0">
              <a:lnSpc>
                <a:spcPct val="100000"/>
              </a:lnSpc>
              <a:spcBef>
                <a:spcPts val="0"/>
              </a:spcBef>
              <a:spcAft>
                <a:spcPts val="0"/>
              </a:spcAft>
              <a:buNone/>
              <a:defRPr sz="2000" b="1">
                <a:solidFill>
                  <a:schemeClr val="bg1"/>
                </a:solidFill>
                <a:latin typeface="+mj-lt"/>
              </a:defRPr>
            </a:lvl6pPr>
            <a:lvl7pPr marL="0" indent="0">
              <a:lnSpc>
                <a:spcPct val="100000"/>
              </a:lnSpc>
              <a:spcBef>
                <a:spcPts val="0"/>
              </a:spcBef>
              <a:spcAft>
                <a:spcPts val="0"/>
              </a:spcAft>
              <a:buNone/>
              <a:defRPr sz="2000" b="1">
                <a:solidFill>
                  <a:schemeClr val="bg1"/>
                </a:solidFill>
                <a:latin typeface="+mj-lt"/>
              </a:defRPr>
            </a:lvl7pPr>
            <a:lvl8pPr>
              <a:lnSpc>
                <a:spcPct val="100000"/>
              </a:lnSpc>
              <a:spcBef>
                <a:spcPts val="0"/>
              </a:spcBef>
              <a:spcAft>
                <a:spcPts val="0"/>
              </a:spcAft>
              <a:defRPr sz="2000" b="1">
                <a:solidFill>
                  <a:schemeClr val="bg1"/>
                </a:solidFill>
              </a:defRPr>
            </a:lvl8pPr>
            <a:lvl9pPr>
              <a:spcBef>
                <a:spcPts val="0"/>
              </a:spcBef>
              <a:spcAft>
                <a:spcPts val="0"/>
              </a:spcAft>
              <a:defRPr>
                <a:solidFill>
                  <a:schemeClr val="bg1"/>
                </a:solidFill>
              </a:defRPr>
            </a:lvl9pPr>
          </a:lstStyle>
          <a:p>
            <a:pPr lvl="0"/>
            <a:r>
              <a:rPr lang="de-DE" dirty="0"/>
              <a:t>2 </a:t>
            </a:r>
            <a:r>
              <a:rPr lang="de-DE" dirty="0" err="1"/>
              <a:t>table</a:t>
            </a:r>
            <a:r>
              <a:rPr lang="de-DE" dirty="0"/>
              <a:t> </a:t>
            </a:r>
            <a:r>
              <a:rPr lang="de-DE" dirty="0" err="1"/>
              <a:t>comparison</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p:txBody>
      </p:sp>
    </p:spTree>
    <p:extLst>
      <p:ext uri="{BB962C8B-B14F-4D97-AF65-F5344CB8AC3E}">
        <p14:creationId xmlns:p14="http://schemas.microsoft.com/office/powerpoint/2010/main" val="3401368263"/>
      </p:ext>
    </p:extLst>
  </p:cSld>
  <p:clrMapOvr>
    <a:masterClrMapping/>
  </p:clrMapOvr>
  <p:extLst>
    <p:ext uri="{DCECCB84-F9BA-43D5-87BE-67443E8EF086}">
      <p15:sldGuideLst xmlns:p15="http://schemas.microsoft.com/office/powerpoint/2012/main">
        <p15:guide id="1" pos="4226" userDrawn="1">
          <p15:clr>
            <a:srgbClr val="FBAE40"/>
          </p15:clr>
        </p15:guide>
        <p15:guide id="2" pos="3454"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White: 2 table comparison">
    <p:bg>
      <p:bgPr>
        <a:solidFill>
          <a:schemeClr val="bg1"/>
        </a:solidFill>
        <a:effectLst/>
      </p:bgPr>
    </p:bg>
    <p:spTree>
      <p:nvGrpSpPr>
        <p:cNvPr id="1" name=""/>
        <p:cNvGrpSpPr/>
        <p:nvPr/>
      </p:nvGrpSpPr>
      <p:grpSpPr>
        <a:xfrm>
          <a:off x="0" y="0"/>
          <a:ext cx="0" cy="0"/>
          <a:chOff x="0" y="0"/>
          <a:chExt cx="0" cy="0"/>
        </a:xfrm>
      </p:grpSpPr>
      <p:sp>
        <p:nvSpPr>
          <p:cNvPr id="4" name="Tabellenplatzhalter 3">
            <a:extLst>
              <a:ext uri="{FF2B5EF4-FFF2-40B4-BE49-F238E27FC236}">
                <a16:creationId xmlns:a16="http://schemas.microsoft.com/office/drawing/2014/main" id="{595159C5-3674-4185-8C8B-1C5633A0BAF3}"/>
              </a:ext>
            </a:extLst>
          </p:cNvPr>
          <p:cNvSpPr>
            <a:spLocks noGrp="1"/>
          </p:cNvSpPr>
          <p:nvPr>
            <p:ph type="tbl" sz="quarter" idx="26" hasCustomPrompt="1"/>
          </p:nvPr>
        </p:nvSpPr>
        <p:spPr>
          <a:xfrm>
            <a:off x="417514" y="1519390"/>
            <a:ext cx="5479580" cy="4418153"/>
          </a:xfrm>
        </p:spPr>
        <p:txBody>
          <a:bodyPr rIns="0" anchor="ctr"/>
          <a:lstStyle>
            <a:lvl1pPr algn="ctr">
              <a:defRPr>
                <a:solidFill>
                  <a:schemeClr val="tx2"/>
                </a:solidFill>
              </a:defRPr>
            </a:lvl1pPr>
          </a:lstStyle>
          <a:p>
            <a:r>
              <a:rPr lang="en-GB" dirty="0"/>
              <a:t>Click to insert Table</a:t>
            </a:r>
            <a:endParaRPr lang="en-US" dirty="0"/>
          </a:p>
        </p:txBody>
      </p:sp>
      <p:grpSp>
        <p:nvGrpSpPr>
          <p:cNvPr id="87" name="Grafik 42">
            <a:extLst>
              <a:ext uri="{FF2B5EF4-FFF2-40B4-BE49-F238E27FC236}">
                <a16:creationId xmlns:a16="http://schemas.microsoft.com/office/drawing/2014/main" id="{7BBC9DC8-161E-4364-9AA8-094A967B7AAC}"/>
              </a:ext>
            </a:extLst>
          </p:cNvPr>
          <p:cNvGrpSpPr>
            <a:grpSpLocks noChangeAspect="1"/>
          </p:cNvGrpSpPr>
          <p:nvPr userDrawn="1"/>
        </p:nvGrpSpPr>
        <p:grpSpPr>
          <a:xfrm>
            <a:off x="604839" y="6489422"/>
            <a:ext cx="1218187" cy="144000"/>
            <a:chOff x="623888" y="6357930"/>
            <a:chExt cx="1393755" cy="166695"/>
          </a:xfrm>
          <a:solidFill>
            <a:schemeClr val="tx1"/>
          </a:solidFill>
        </p:grpSpPr>
        <p:sp>
          <p:nvSpPr>
            <p:cNvPr id="88" name="Freihandform: Form 87">
              <a:extLst>
                <a:ext uri="{FF2B5EF4-FFF2-40B4-BE49-F238E27FC236}">
                  <a16:creationId xmlns:a16="http://schemas.microsoft.com/office/drawing/2014/main" id="{FB77882F-3299-46D4-A821-3842DAD989E7}"/>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89" name="Freihandform: Form 88">
              <a:extLst>
                <a:ext uri="{FF2B5EF4-FFF2-40B4-BE49-F238E27FC236}">
                  <a16:creationId xmlns:a16="http://schemas.microsoft.com/office/drawing/2014/main" id="{AF5E5683-7925-4AD4-980F-D140DC0A40DB}"/>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90" name="Freihandform: Form 89">
              <a:extLst>
                <a:ext uri="{FF2B5EF4-FFF2-40B4-BE49-F238E27FC236}">
                  <a16:creationId xmlns:a16="http://schemas.microsoft.com/office/drawing/2014/main" id="{2A1FFB34-D4E5-4E2F-A32F-2869FC7C9061}"/>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1" name="Freihandform: Form 90">
              <a:extLst>
                <a:ext uri="{FF2B5EF4-FFF2-40B4-BE49-F238E27FC236}">
                  <a16:creationId xmlns:a16="http://schemas.microsoft.com/office/drawing/2014/main" id="{EA8EB532-03D5-4248-80EC-DBD681CFE26F}"/>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92" name="Freihandform: Form 91">
              <a:extLst>
                <a:ext uri="{FF2B5EF4-FFF2-40B4-BE49-F238E27FC236}">
                  <a16:creationId xmlns:a16="http://schemas.microsoft.com/office/drawing/2014/main" id="{E99BF6E5-4BE3-4E01-902E-A8916ABE3E75}"/>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93" name="Freihandform: Form 92">
              <a:extLst>
                <a:ext uri="{FF2B5EF4-FFF2-40B4-BE49-F238E27FC236}">
                  <a16:creationId xmlns:a16="http://schemas.microsoft.com/office/drawing/2014/main" id="{69B98ADC-9359-4FE8-B343-BEB899F9A132}"/>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94" name="Freihandform: Form 93">
              <a:extLst>
                <a:ext uri="{FF2B5EF4-FFF2-40B4-BE49-F238E27FC236}">
                  <a16:creationId xmlns:a16="http://schemas.microsoft.com/office/drawing/2014/main" id="{08460FF4-8197-416C-8C98-C968F1F77F63}"/>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95" name="Freihandform: Form 94">
              <a:extLst>
                <a:ext uri="{FF2B5EF4-FFF2-40B4-BE49-F238E27FC236}">
                  <a16:creationId xmlns:a16="http://schemas.microsoft.com/office/drawing/2014/main" id="{CC12793F-39E7-4E27-875E-1402878A5B49}"/>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6" name="Freihandform: Form 95">
              <a:extLst>
                <a:ext uri="{FF2B5EF4-FFF2-40B4-BE49-F238E27FC236}">
                  <a16:creationId xmlns:a16="http://schemas.microsoft.com/office/drawing/2014/main" id="{82FED352-25B7-4E64-9CB3-9B09BE7F3408}"/>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35" name="Foliennummernplatzhalter 3">
            <a:extLst>
              <a:ext uri="{FF2B5EF4-FFF2-40B4-BE49-F238E27FC236}">
                <a16:creationId xmlns:a16="http://schemas.microsoft.com/office/drawing/2014/main" id="{643FFB8A-6294-47B9-86E4-629CD1E90B84}"/>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grpSp>
        <p:nvGrpSpPr>
          <p:cNvPr id="39" name="Grafik 41">
            <a:extLst>
              <a:ext uri="{FF2B5EF4-FFF2-40B4-BE49-F238E27FC236}">
                <a16:creationId xmlns:a16="http://schemas.microsoft.com/office/drawing/2014/main" id="{AB50D346-9214-459C-9558-7D419006BE10}"/>
              </a:ext>
            </a:extLst>
          </p:cNvPr>
          <p:cNvGrpSpPr>
            <a:grpSpLocks noChangeAspect="1"/>
          </p:cNvGrpSpPr>
          <p:nvPr userDrawn="1"/>
        </p:nvGrpSpPr>
        <p:grpSpPr>
          <a:xfrm>
            <a:off x="9736110" y="6531186"/>
            <a:ext cx="1851051" cy="99092"/>
            <a:chOff x="8662539" y="6357523"/>
            <a:chExt cx="3121473" cy="167102"/>
          </a:xfrm>
          <a:solidFill>
            <a:schemeClr val="tx1"/>
          </a:solidFill>
          <a:effectLst/>
        </p:grpSpPr>
        <p:sp>
          <p:nvSpPr>
            <p:cNvPr id="40" name="Freihandform: Form 39">
              <a:extLst>
                <a:ext uri="{FF2B5EF4-FFF2-40B4-BE49-F238E27FC236}">
                  <a16:creationId xmlns:a16="http://schemas.microsoft.com/office/drawing/2014/main" id="{DFC22672-1FE4-4EEF-8B30-D59A4C97D5DA}"/>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1" name="Freihandform: Form 40">
              <a:extLst>
                <a:ext uri="{FF2B5EF4-FFF2-40B4-BE49-F238E27FC236}">
                  <a16:creationId xmlns:a16="http://schemas.microsoft.com/office/drawing/2014/main" id="{7C13E36B-624F-4740-A8F7-17C9DEA22C46}"/>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2" name="Freihandform: Form 41">
              <a:extLst>
                <a:ext uri="{FF2B5EF4-FFF2-40B4-BE49-F238E27FC236}">
                  <a16:creationId xmlns:a16="http://schemas.microsoft.com/office/drawing/2014/main" id="{69956E9B-5259-4E7D-B2B1-5D1C0C1A2FF4}"/>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3" name="Freihandform: Form 42">
              <a:extLst>
                <a:ext uri="{FF2B5EF4-FFF2-40B4-BE49-F238E27FC236}">
                  <a16:creationId xmlns:a16="http://schemas.microsoft.com/office/drawing/2014/main" id="{17E68065-2923-4D15-8368-A984DB333312}"/>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15D722E3-87F0-4049-8F1D-22B7C74F2DD7}"/>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5B15BD9E-35B1-4BE4-A8E6-D4968238F232}"/>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98323898-6FDF-4C38-9662-3C41153883D0}"/>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AA8681AA-361D-4CC5-848A-76F522B6A16C}"/>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5485E6E0-E2C6-45F0-A561-BAD19AEB37D4}"/>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ED9F9116-813E-4C07-915F-E98C6BB2AA02}"/>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75F9D80F-171B-4027-AFD7-85392B06E1DC}"/>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AFDA47D5-1EE9-43FB-934B-25F6C7E541A9}"/>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7FD6BB20-A07F-4661-AA12-3C6FFEC18D82}"/>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0B9C8B10-04D7-40E3-B7D3-EF14566BA931}"/>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DB3F5EAE-8E62-4EE4-ABBE-E81E67D77711}"/>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94AFBF70-889C-4122-AB24-D76D5BC6F48D}"/>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F2CE8140-BD41-4FD4-B690-4717B0EF7AD5}"/>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7" name="Freihandform: Form 56">
              <a:extLst>
                <a:ext uri="{FF2B5EF4-FFF2-40B4-BE49-F238E27FC236}">
                  <a16:creationId xmlns:a16="http://schemas.microsoft.com/office/drawing/2014/main" id="{F95667C3-FBB9-45C0-8EB1-B0F87EE9E18D}"/>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58" name="Tabellenplatzhalter 3">
            <a:extLst>
              <a:ext uri="{FF2B5EF4-FFF2-40B4-BE49-F238E27FC236}">
                <a16:creationId xmlns:a16="http://schemas.microsoft.com/office/drawing/2014/main" id="{90710069-0BAA-41B8-B6C3-EDE15AC64264}"/>
              </a:ext>
            </a:extLst>
          </p:cNvPr>
          <p:cNvSpPr>
            <a:spLocks noGrp="1"/>
          </p:cNvSpPr>
          <p:nvPr>
            <p:ph type="tbl" sz="quarter" idx="29" hasCustomPrompt="1"/>
          </p:nvPr>
        </p:nvSpPr>
        <p:spPr>
          <a:xfrm>
            <a:off x="6305693" y="1519390"/>
            <a:ext cx="5479580" cy="4418153"/>
          </a:xfrm>
        </p:spPr>
        <p:txBody>
          <a:bodyPr rIns="0" anchor="ctr"/>
          <a:lstStyle>
            <a:lvl1pPr algn="ctr">
              <a:defRPr>
                <a:solidFill>
                  <a:schemeClr val="tx2"/>
                </a:solidFill>
              </a:defRPr>
            </a:lvl1pPr>
          </a:lstStyle>
          <a:p>
            <a:r>
              <a:rPr lang="en-GB" dirty="0"/>
              <a:t>Click to insert Table</a:t>
            </a:r>
            <a:endParaRPr lang="en-US" dirty="0"/>
          </a:p>
        </p:txBody>
      </p:sp>
      <p:sp>
        <p:nvSpPr>
          <p:cNvPr id="59" name="Textplatzhalter 7">
            <a:extLst>
              <a:ext uri="{FF2B5EF4-FFF2-40B4-BE49-F238E27FC236}">
                <a16:creationId xmlns:a16="http://schemas.microsoft.com/office/drawing/2014/main" id="{7ACF3D96-D0E3-41BC-AC2D-9F739938359C}"/>
              </a:ext>
            </a:extLst>
          </p:cNvPr>
          <p:cNvSpPr>
            <a:spLocks noGrp="1"/>
          </p:cNvSpPr>
          <p:nvPr>
            <p:ph type="body" sz="quarter" idx="28" hasCustomPrompt="1"/>
          </p:nvPr>
        </p:nvSpPr>
        <p:spPr>
          <a:xfrm>
            <a:off x="2078453" y="6057900"/>
            <a:ext cx="7481589" cy="595043"/>
          </a:xfrm>
          <a:noFill/>
        </p:spPr>
        <p:txBody>
          <a:bodyPr lIns="36000" tIns="0" rIns="0" anchor="b"/>
          <a:lstStyle>
            <a:lvl1pPr>
              <a:lnSpc>
                <a:spcPct val="110000"/>
              </a:lnSpc>
              <a:spcBef>
                <a:spcPts val="0"/>
              </a:spcBef>
              <a:spcAft>
                <a:spcPts val="0"/>
              </a:spcAft>
              <a:defRPr sz="900">
                <a:solidFill>
                  <a:schemeClr val="tx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36" name="Rechteck 35">
            <a:extLst>
              <a:ext uri="{FF2B5EF4-FFF2-40B4-BE49-F238E27FC236}">
                <a16:creationId xmlns:a16="http://schemas.microsoft.com/office/drawing/2014/main" id="{5CAF8527-1C9E-493C-828B-64D258420631}"/>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38" name="Textplatzhalter 7">
            <a:extLst>
              <a:ext uri="{FF2B5EF4-FFF2-40B4-BE49-F238E27FC236}">
                <a16:creationId xmlns:a16="http://schemas.microsoft.com/office/drawing/2014/main" id="{9CBB8657-8D35-4CC9-AE0E-B341F26D027E}"/>
              </a:ext>
            </a:extLst>
          </p:cNvPr>
          <p:cNvSpPr>
            <a:spLocks noGrp="1"/>
          </p:cNvSpPr>
          <p:nvPr>
            <p:ph type="body" sz="quarter" idx="25" hasCustomPrompt="1"/>
          </p:nvPr>
        </p:nvSpPr>
        <p:spPr>
          <a:xfrm>
            <a:off x="417580" y="241797"/>
            <a:ext cx="11368504" cy="769441"/>
          </a:xfrm>
          <a:ln w="38100">
            <a:noFill/>
          </a:ln>
          <a:effectLst/>
        </p:spPr>
        <p:txBody>
          <a:bodyPr wrap="square" lIns="180000" tIns="0" rIns="180000" bIns="0" anchor="b">
            <a:spAutoFit/>
          </a:bodyPr>
          <a:lstStyle>
            <a:lvl1pPr algn="l">
              <a:lnSpc>
                <a:spcPct val="100000"/>
              </a:lnSpc>
              <a:spcBef>
                <a:spcPts val="0"/>
              </a:spcBef>
              <a:spcAft>
                <a:spcPts val="0"/>
              </a:spcAft>
              <a:defRPr sz="3000" b="0">
                <a:solidFill>
                  <a:schemeClr val="tx1"/>
                </a:solidFill>
                <a:effectLst/>
                <a:latin typeface="+mj-lt"/>
              </a:defRPr>
            </a:lvl1pPr>
            <a:lvl2pPr marL="0" indent="0">
              <a:lnSpc>
                <a:spcPct val="100000"/>
              </a:lnSpc>
              <a:spcBef>
                <a:spcPts val="0"/>
              </a:spcBef>
              <a:spcAft>
                <a:spcPts val="0"/>
              </a:spcAft>
              <a:buNone/>
              <a:defRPr sz="2000" b="0">
                <a:solidFill>
                  <a:schemeClr val="tx1"/>
                </a:solidFill>
                <a:latin typeface="+mj-lt"/>
              </a:defRPr>
            </a:lvl2pPr>
            <a:lvl3pPr marL="0" indent="0">
              <a:lnSpc>
                <a:spcPct val="100000"/>
              </a:lnSpc>
              <a:spcBef>
                <a:spcPts val="0"/>
              </a:spcBef>
              <a:spcAft>
                <a:spcPts val="0"/>
              </a:spcAft>
              <a:buNone/>
              <a:defRPr sz="2000" b="1">
                <a:latin typeface="+mj-lt"/>
              </a:defRPr>
            </a:lvl3pPr>
            <a:lvl4pPr>
              <a:lnSpc>
                <a:spcPct val="100000"/>
              </a:lnSpc>
              <a:spcBef>
                <a:spcPts val="0"/>
              </a:spcBef>
              <a:spcAft>
                <a:spcPts val="0"/>
              </a:spcAft>
              <a:defRPr sz="2000"/>
            </a:lvl4pPr>
            <a:lvl5pPr>
              <a:lnSpc>
                <a:spcPct val="100000"/>
              </a:lnSpc>
              <a:spcBef>
                <a:spcPts val="0"/>
              </a:spcBef>
              <a:spcAft>
                <a:spcPts val="0"/>
              </a:spcAft>
              <a:defRPr sz="2000" b="1">
                <a:solidFill>
                  <a:schemeClr val="tx1"/>
                </a:solidFill>
                <a:latin typeface="+mj-lt"/>
              </a:defRPr>
            </a:lvl5pPr>
            <a:lvl6pPr marL="0" indent="0">
              <a:lnSpc>
                <a:spcPct val="100000"/>
              </a:lnSpc>
              <a:spcBef>
                <a:spcPts val="0"/>
              </a:spcBef>
              <a:spcAft>
                <a:spcPts val="0"/>
              </a:spcAft>
              <a:buNone/>
              <a:defRPr sz="2000" b="1">
                <a:latin typeface="+mj-lt"/>
              </a:defRPr>
            </a:lvl6pPr>
            <a:lvl7pPr marL="0" indent="0">
              <a:lnSpc>
                <a:spcPct val="100000"/>
              </a:lnSpc>
              <a:spcBef>
                <a:spcPts val="0"/>
              </a:spcBef>
              <a:spcAft>
                <a:spcPts val="0"/>
              </a:spcAft>
              <a:buNone/>
              <a:defRPr sz="2000" b="1">
                <a:latin typeface="+mj-lt"/>
              </a:defRPr>
            </a:lvl7pPr>
            <a:lvl8pPr>
              <a:lnSpc>
                <a:spcPct val="100000"/>
              </a:lnSpc>
              <a:spcBef>
                <a:spcPts val="0"/>
              </a:spcBef>
              <a:spcAft>
                <a:spcPts val="0"/>
              </a:spcAft>
              <a:defRPr sz="2000"/>
            </a:lvl8pPr>
            <a:lvl9pPr>
              <a:spcBef>
                <a:spcPts val="0"/>
              </a:spcBef>
              <a:spcAft>
                <a:spcPts val="0"/>
              </a:spcAft>
              <a:defRPr/>
            </a:lvl9pPr>
          </a:lstStyle>
          <a:p>
            <a:pPr lvl="0"/>
            <a:r>
              <a:rPr lang="de-DE" dirty="0" err="1"/>
              <a:t>Full</a:t>
            </a:r>
            <a:r>
              <a:rPr lang="de-DE" dirty="0"/>
              <a:t> </a:t>
            </a:r>
            <a:r>
              <a:rPr lang="de-DE" dirty="0" err="1"/>
              <a:t>width</a:t>
            </a:r>
            <a:r>
              <a:rPr lang="de-DE" dirty="0"/>
              <a:t> blank: </a:t>
            </a:r>
            <a:r>
              <a:rPr lang="de-DE" dirty="0" err="1"/>
              <a:t>insert</a:t>
            </a:r>
            <a:r>
              <a:rPr lang="de-DE" dirty="0"/>
              <a:t> </a:t>
            </a:r>
            <a:r>
              <a:rPr lang="de-DE" dirty="0" err="1"/>
              <a:t>your</a:t>
            </a:r>
            <a:r>
              <a:rPr lang="de-DE" dirty="0"/>
              <a:t> title</a:t>
            </a:r>
          </a:p>
          <a:p>
            <a:pPr lvl="1"/>
            <a:r>
              <a:rPr lang="de-DE" dirty="0" err="1"/>
              <a:t>Subtitle</a:t>
            </a:r>
            <a:endParaRPr lang="de-DE" dirty="0"/>
          </a:p>
        </p:txBody>
      </p:sp>
    </p:spTree>
    <p:extLst>
      <p:ext uri="{BB962C8B-B14F-4D97-AF65-F5344CB8AC3E}">
        <p14:creationId xmlns:p14="http://schemas.microsoft.com/office/powerpoint/2010/main" val="692078828"/>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2_World map">
    <p:bg>
      <p:bgPr>
        <a:solidFill>
          <a:schemeClr val="tx1"/>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12E3CB2A-63FC-C543-AD9E-142E18971C4F}"/>
              </a:ext>
            </a:extLst>
          </p:cNvPr>
          <p:cNvPicPr>
            <a:picLocks noChangeAspect="1"/>
          </p:cNvPicPr>
          <p:nvPr userDrawn="1"/>
        </p:nvPicPr>
        <p:blipFill>
          <a:blip r:embed="rId2">
            <a:lum bright="-52000" contrast="-37000"/>
          </a:blip>
          <a:stretch>
            <a:fillRect/>
          </a:stretch>
        </p:blipFill>
        <p:spPr>
          <a:xfrm>
            <a:off x="1070259" y="1157473"/>
            <a:ext cx="9909471" cy="5183902"/>
          </a:xfrm>
          <a:prstGeom prst="rect">
            <a:avLst/>
          </a:prstGeom>
        </p:spPr>
      </p:pic>
      <p:grpSp>
        <p:nvGrpSpPr>
          <p:cNvPr id="109" name="Grafik 42">
            <a:extLst>
              <a:ext uri="{FF2B5EF4-FFF2-40B4-BE49-F238E27FC236}">
                <a16:creationId xmlns:a16="http://schemas.microsoft.com/office/drawing/2014/main" id="{CB7C0139-222D-4A53-9B8D-40F36C865D51}"/>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110" name="Freihandform: Form 109">
              <a:extLst>
                <a:ext uri="{FF2B5EF4-FFF2-40B4-BE49-F238E27FC236}">
                  <a16:creationId xmlns:a16="http://schemas.microsoft.com/office/drawing/2014/main" id="{F9CC6134-BAC7-40AF-91EA-082E86B05589}"/>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111" name="Freihandform: Form 110">
              <a:extLst>
                <a:ext uri="{FF2B5EF4-FFF2-40B4-BE49-F238E27FC236}">
                  <a16:creationId xmlns:a16="http://schemas.microsoft.com/office/drawing/2014/main" id="{0AF66572-1DE3-4857-829F-653C5031FB72}"/>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112" name="Freihandform: Form 111">
              <a:extLst>
                <a:ext uri="{FF2B5EF4-FFF2-40B4-BE49-F238E27FC236}">
                  <a16:creationId xmlns:a16="http://schemas.microsoft.com/office/drawing/2014/main" id="{747F1F2C-878E-48F2-A625-63884D9942C3}"/>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13" name="Freihandform: Form 112">
              <a:extLst>
                <a:ext uri="{FF2B5EF4-FFF2-40B4-BE49-F238E27FC236}">
                  <a16:creationId xmlns:a16="http://schemas.microsoft.com/office/drawing/2014/main" id="{06F64D66-232A-42CC-A5EE-A9B2B2675369}"/>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114" name="Freihandform: Form 113">
              <a:extLst>
                <a:ext uri="{FF2B5EF4-FFF2-40B4-BE49-F238E27FC236}">
                  <a16:creationId xmlns:a16="http://schemas.microsoft.com/office/drawing/2014/main" id="{17981C4A-5CB2-4037-92BB-270CBD26445C}"/>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115" name="Freihandform: Form 114">
              <a:extLst>
                <a:ext uri="{FF2B5EF4-FFF2-40B4-BE49-F238E27FC236}">
                  <a16:creationId xmlns:a16="http://schemas.microsoft.com/office/drawing/2014/main" id="{54F45F37-77B6-4D02-816E-89C816345634}"/>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116" name="Freihandform: Form 115">
              <a:extLst>
                <a:ext uri="{FF2B5EF4-FFF2-40B4-BE49-F238E27FC236}">
                  <a16:creationId xmlns:a16="http://schemas.microsoft.com/office/drawing/2014/main" id="{B152C962-FB04-4E27-A450-F43BC2A1011E}"/>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117" name="Freihandform: Form 116">
              <a:extLst>
                <a:ext uri="{FF2B5EF4-FFF2-40B4-BE49-F238E27FC236}">
                  <a16:creationId xmlns:a16="http://schemas.microsoft.com/office/drawing/2014/main" id="{75291D95-72D2-4AA2-9D5C-4409B9346FE1}"/>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18" name="Freihandform: Form 117">
              <a:extLst>
                <a:ext uri="{FF2B5EF4-FFF2-40B4-BE49-F238E27FC236}">
                  <a16:creationId xmlns:a16="http://schemas.microsoft.com/office/drawing/2014/main" id="{CB774CE9-8F1F-4DF2-9F43-9B869242B770}"/>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54" name="Foliennummernplatzhalter 3">
            <a:extLst>
              <a:ext uri="{FF2B5EF4-FFF2-40B4-BE49-F238E27FC236}">
                <a16:creationId xmlns:a16="http://schemas.microsoft.com/office/drawing/2014/main" id="{53E74519-9803-433C-B381-7116C83B9AAF}"/>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grpSp>
        <p:nvGrpSpPr>
          <p:cNvPr id="57" name="Grafik 41">
            <a:extLst>
              <a:ext uri="{FF2B5EF4-FFF2-40B4-BE49-F238E27FC236}">
                <a16:creationId xmlns:a16="http://schemas.microsoft.com/office/drawing/2014/main" id="{61DBA91C-F180-4EA0-A90B-A99BCA1A91B2}"/>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58" name="Freihandform: Form 57">
              <a:extLst>
                <a:ext uri="{FF2B5EF4-FFF2-40B4-BE49-F238E27FC236}">
                  <a16:creationId xmlns:a16="http://schemas.microsoft.com/office/drawing/2014/main" id="{41A0622E-B0D4-4503-A28B-0F732BD491B7}"/>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9" name="Freihandform: Form 58">
              <a:extLst>
                <a:ext uri="{FF2B5EF4-FFF2-40B4-BE49-F238E27FC236}">
                  <a16:creationId xmlns:a16="http://schemas.microsoft.com/office/drawing/2014/main" id="{619A0C22-6CCA-4C7A-8BAD-E17554306A4D}"/>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0" name="Freihandform: Form 59">
              <a:extLst>
                <a:ext uri="{FF2B5EF4-FFF2-40B4-BE49-F238E27FC236}">
                  <a16:creationId xmlns:a16="http://schemas.microsoft.com/office/drawing/2014/main" id="{B75A06B8-F4AF-4545-8457-3CFB6A4F8924}"/>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1" name="Freihandform: Form 60">
              <a:extLst>
                <a:ext uri="{FF2B5EF4-FFF2-40B4-BE49-F238E27FC236}">
                  <a16:creationId xmlns:a16="http://schemas.microsoft.com/office/drawing/2014/main" id="{6FC28183-0616-4FA7-A579-06CEF139214D}"/>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2" name="Freihandform: Form 61">
              <a:extLst>
                <a:ext uri="{FF2B5EF4-FFF2-40B4-BE49-F238E27FC236}">
                  <a16:creationId xmlns:a16="http://schemas.microsoft.com/office/drawing/2014/main" id="{9F3F0455-5E97-4268-890F-03CDD58F44CC}"/>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3" name="Freihandform: Form 62">
              <a:extLst>
                <a:ext uri="{FF2B5EF4-FFF2-40B4-BE49-F238E27FC236}">
                  <a16:creationId xmlns:a16="http://schemas.microsoft.com/office/drawing/2014/main" id="{89FAAAAD-D17E-4499-B4ED-83F93C088654}"/>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6" name="Freihandform: Form 65">
              <a:extLst>
                <a:ext uri="{FF2B5EF4-FFF2-40B4-BE49-F238E27FC236}">
                  <a16:creationId xmlns:a16="http://schemas.microsoft.com/office/drawing/2014/main" id="{B27EB684-FD2B-46EA-A560-713C81099AB1}"/>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1" name="Freihandform: Form 70">
              <a:extLst>
                <a:ext uri="{FF2B5EF4-FFF2-40B4-BE49-F238E27FC236}">
                  <a16:creationId xmlns:a16="http://schemas.microsoft.com/office/drawing/2014/main" id="{CE084713-1221-43C9-B230-DF45680BD334}"/>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4" name="Freihandform: Form 73">
              <a:extLst>
                <a:ext uri="{FF2B5EF4-FFF2-40B4-BE49-F238E27FC236}">
                  <a16:creationId xmlns:a16="http://schemas.microsoft.com/office/drawing/2014/main" id="{8951686C-E273-4C32-8EF6-4D42CF5AA468}"/>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6" name="Freihandform: Form 75">
              <a:extLst>
                <a:ext uri="{FF2B5EF4-FFF2-40B4-BE49-F238E27FC236}">
                  <a16:creationId xmlns:a16="http://schemas.microsoft.com/office/drawing/2014/main" id="{C47C1ECC-CB89-4143-B3C4-E0F994B65351}"/>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89" name="Freihandform: Form 88">
              <a:extLst>
                <a:ext uri="{FF2B5EF4-FFF2-40B4-BE49-F238E27FC236}">
                  <a16:creationId xmlns:a16="http://schemas.microsoft.com/office/drawing/2014/main" id="{9BED6FC5-3DD3-4A7B-8085-CB0B5C1B2061}"/>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119" name="Freihandform: Form 118">
              <a:extLst>
                <a:ext uri="{FF2B5EF4-FFF2-40B4-BE49-F238E27FC236}">
                  <a16:creationId xmlns:a16="http://schemas.microsoft.com/office/drawing/2014/main" id="{D3CB45D0-F0B9-489B-9FB6-C56BF6CACFF3}"/>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120" name="Freihandform: Form 119">
              <a:extLst>
                <a:ext uri="{FF2B5EF4-FFF2-40B4-BE49-F238E27FC236}">
                  <a16:creationId xmlns:a16="http://schemas.microsoft.com/office/drawing/2014/main" id="{A7CC2C30-5954-4F5A-9A3B-9F0BD322D491}"/>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121" name="Freihandform: Form 120">
              <a:extLst>
                <a:ext uri="{FF2B5EF4-FFF2-40B4-BE49-F238E27FC236}">
                  <a16:creationId xmlns:a16="http://schemas.microsoft.com/office/drawing/2014/main" id="{B4DEF73E-A533-44A4-A2E6-F9BAA7C016EF}"/>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122" name="Freihandform: Form 121">
              <a:extLst>
                <a:ext uri="{FF2B5EF4-FFF2-40B4-BE49-F238E27FC236}">
                  <a16:creationId xmlns:a16="http://schemas.microsoft.com/office/drawing/2014/main" id="{5231A849-49C9-4001-959D-8960E0CDFF79}"/>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123" name="Freihandform: Form 122">
              <a:extLst>
                <a:ext uri="{FF2B5EF4-FFF2-40B4-BE49-F238E27FC236}">
                  <a16:creationId xmlns:a16="http://schemas.microsoft.com/office/drawing/2014/main" id="{DAD006FC-7009-4B15-A07F-7E496F8E0AC5}"/>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124" name="Freihandform: Form 123">
              <a:extLst>
                <a:ext uri="{FF2B5EF4-FFF2-40B4-BE49-F238E27FC236}">
                  <a16:creationId xmlns:a16="http://schemas.microsoft.com/office/drawing/2014/main" id="{98C60962-5A2C-4F32-9CF8-DBFEA60804B9}"/>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125" name="Freihandform: Form 124">
              <a:extLst>
                <a:ext uri="{FF2B5EF4-FFF2-40B4-BE49-F238E27FC236}">
                  <a16:creationId xmlns:a16="http://schemas.microsoft.com/office/drawing/2014/main" id="{46A512CD-3116-41D0-840E-43B2E3FA56FB}"/>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91" name="Textplatzhalter 7">
            <a:extLst>
              <a:ext uri="{FF2B5EF4-FFF2-40B4-BE49-F238E27FC236}">
                <a16:creationId xmlns:a16="http://schemas.microsoft.com/office/drawing/2014/main" id="{E417B61C-A94F-4A5E-8F9D-41E6B54384E8}"/>
              </a:ext>
            </a:extLst>
          </p:cNvPr>
          <p:cNvSpPr>
            <a:spLocks noGrp="1"/>
          </p:cNvSpPr>
          <p:nvPr>
            <p:ph type="body" sz="quarter" idx="45" hasCustomPrompt="1"/>
          </p:nvPr>
        </p:nvSpPr>
        <p:spPr>
          <a:xfrm>
            <a:off x="2078453" y="6418311"/>
            <a:ext cx="7481589" cy="234632"/>
          </a:xfrm>
          <a:noFill/>
        </p:spPr>
        <p:txBody>
          <a:bodyPr lIns="36000" tIns="0" rIns="0" anchor="b"/>
          <a:lstStyle>
            <a:lvl1pPr>
              <a:lnSpc>
                <a:spcPct val="110000"/>
              </a:lnSpc>
              <a:spcBef>
                <a:spcPts val="0"/>
              </a:spcBef>
              <a:spcAft>
                <a:spcPts val="0"/>
              </a:spcAft>
              <a:defRPr sz="900">
                <a:solidFill>
                  <a:schemeClr val="bg1"/>
                </a:solidFill>
              </a:defRPr>
            </a:lvl1pPr>
            <a:lvl2pPr>
              <a:defRPr/>
            </a:lvl2pPr>
            <a:lvl3pPr>
              <a:defRPr/>
            </a:lvl3pPr>
            <a:lvl4pPr>
              <a:defRPr/>
            </a:lvl4pPr>
            <a:lvl5pPr>
              <a:defRPr/>
            </a:lvl5pPr>
          </a:lstStyle>
          <a:p>
            <a:pPr lvl="0"/>
            <a:r>
              <a:rPr lang="de-DE" dirty="0"/>
              <a:t>Insert </a:t>
            </a:r>
            <a:r>
              <a:rPr lang="de-DE" dirty="0" err="1"/>
              <a:t>your</a:t>
            </a:r>
            <a:r>
              <a:rPr lang="de-DE" dirty="0"/>
              <a:t> source, maximum 2 </a:t>
            </a:r>
            <a:r>
              <a:rPr lang="de-DE" dirty="0" err="1"/>
              <a:t>lines</a:t>
            </a:r>
            <a:endParaRPr lang="de-DE" dirty="0"/>
          </a:p>
        </p:txBody>
      </p:sp>
      <p:sp>
        <p:nvSpPr>
          <p:cNvPr id="155" name="Rechteck 154">
            <a:extLst>
              <a:ext uri="{FF2B5EF4-FFF2-40B4-BE49-F238E27FC236}">
                <a16:creationId xmlns:a16="http://schemas.microsoft.com/office/drawing/2014/main" id="{9F548C6F-8328-4ADB-B16D-F3C0BF5CB360}"/>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156" name="Textplatzhalter 7">
            <a:extLst>
              <a:ext uri="{FF2B5EF4-FFF2-40B4-BE49-F238E27FC236}">
                <a16:creationId xmlns:a16="http://schemas.microsoft.com/office/drawing/2014/main" id="{65D2BDAF-9581-4154-B8BC-5C66298BE782}"/>
              </a:ext>
            </a:extLst>
          </p:cNvPr>
          <p:cNvSpPr>
            <a:spLocks noGrp="1"/>
          </p:cNvSpPr>
          <p:nvPr>
            <p:ph type="body" sz="quarter" idx="25" hasCustomPrompt="1"/>
          </p:nvPr>
        </p:nvSpPr>
        <p:spPr>
          <a:xfrm>
            <a:off x="417580" y="241797"/>
            <a:ext cx="11368504" cy="769441"/>
          </a:xfrm>
          <a:ln w="38100">
            <a:noFill/>
          </a:ln>
          <a:effectLst/>
        </p:spPr>
        <p:txBody>
          <a:bodyPr wrap="square" lIns="180000" tIns="0" rIns="180000" bIns="0" anchor="b">
            <a:spAutoFit/>
          </a:bodyPr>
          <a:lstStyle>
            <a:lvl1pPr algn="l">
              <a:lnSpc>
                <a:spcPct val="100000"/>
              </a:lnSpc>
              <a:spcBef>
                <a:spcPts val="0"/>
              </a:spcBef>
              <a:spcAft>
                <a:spcPts val="0"/>
              </a:spcAft>
              <a:defRPr sz="3000" b="0">
                <a:solidFill>
                  <a:schemeClr val="bg1"/>
                </a:solidFill>
                <a:effectLst>
                  <a:outerShdw blurRad="50800" dist="38100" dir="2700000" algn="tl" rotWithShape="0">
                    <a:prstClr val="black">
                      <a:alpha val="5000"/>
                    </a:prstClr>
                  </a:outerShdw>
                </a:effectLst>
                <a:latin typeface="+mj-lt"/>
              </a:defRPr>
            </a:lvl1pPr>
            <a:lvl2pPr marL="0" indent="0">
              <a:lnSpc>
                <a:spcPct val="100000"/>
              </a:lnSpc>
              <a:spcBef>
                <a:spcPts val="0"/>
              </a:spcBef>
              <a:spcAft>
                <a:spcPts val="0"/>
              </a:spcAft>
              <a:buNone/>
              <a:defRPr sz="2000" b="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2000" b="1">
                <a:solidFill>
                  <a:schemeClr val="bg1"/>
                </a:solidFill>
                <a:latin typeface="+mj-lt"/>
              </a:defRPr>
            </a:lvl3pPr>
            <a:lvl4pPr>
              <a:lnSpc>
                <a:spcPct val="100000"/>
              </a:lnSpc>
              <a:spcBef>
                <a:spcPts val="0"/>
              </a:spcBef>
              <a:spcAft>
                <a:spcPts val="0"/>
              </a:spcAft>
              <a:defRPr sz="2000" b="1">
                <a:solidFill>
                  <a:schemeClr val="bg1"/>
                </a:solidFill>
                <a:latin typeface="+mj-lt"/>
              </a:defRPr>
            </a:lvl4pPr>
            <a:lvl5pPr>
              <a:lnSpc>
                <a:spcPct val="100000"/>
              </a:lnSpc>
              <a:spcBef>
                <a:spcPts val="0"/>
              </a:spcBef>
              <a:spcAft>
                <a:spcPts val="0"/>
              </a:spcAft>
              <a:defRPr sz="2000" b="1">
                <a:solidFill>
                  <a:schemeClr val="bg1"/>
                </a:solidFill>
                <a:latin typeface="+mj-lt"/>
              </a:defRPr>
            </a:lvl5pPr>
            <a:lvl6pPr marL="0" indent="0">
              <a:lnSpc>
                <a:spcPct val="100000"/>
              </a:lnSpc>
              <a:spcBef>
                <a:spcPts val="0"/>
              </a:spcBef>
              <a:spcAft>
                <a:spcPts val="0"/>
              </a:spcAft>
              <a:buNone/>
              <a:defRPr sz="2000" b="1">
                <a:solidFill>
                  <a:schemeClr val="bg1"/>
                </a:solidFill>
                <a:latin typeface="+mj-lt"/>
              </a:defRPr>
            </a:lvl6pPr>
            <a:lvl7pPr marL="0" indent="0">
              <a:lnSpc>
                <a:spcPct val="100000"/>
              </a:lnSpc>
              <a:spcBef>
                <a:spcPts val="0"/>
              </a:spcBef>
              <a:spcAft>
                <a:spcPts val="0"/>
              </a:spcAft>
              <a:buNone/>
              <a:defRPr sz="2000" b="1">
                <a:solidFill>
                  <a:schemeClr val="bg1"/>
                </a:solidFill>
                <a:latin typeface="+mj-lt"/>
              </a:defRPr>
            </a:lvl7pPr>
            <a:lvl8pPr>
              <a:lnSpc>
                <a:spcPct val="100000"/>
              </a:lnSpc>
              <a:spcBef>
                <a:spcPts val="0"/>
              </a:spcBef>
              <a:spcAft>
                <a:spcPts val="0"/>
              </a:spcAft>
              <a:defRPr sz="2000" b="1">
                <a:solidFill>
                  <a:schemeClr val="bg1"/>
                </a:solidFill>
              </a:defRPr>
            </a:lvl8pPr>
            <a:lvl9pPr>
              <a:spcBef>
                <a:spcPts val="0"/>
              </a:spcBef>
              <a:spcAft>
                <a:spcPts val="0"/>
              </a:spcAft>
              <a:defRPr>
                <a:solidFill>
                  <a:schemeClr val="bg1"/>
                </a:solidFill>
              </a:defRPr>
            </a:lvl9pPr>
          </a:lstStyle>
          <a:p>
            <a:pPr lvl="0"/>
            <a:r>
              <a:rPr lang="de-DE" dirty="0"/>
              <a:t>World </a:t>
            </a:r>
            <a:r>
              <a:rPr lang="de-DE" dirty="0" err="1"/>
              <a:t>map</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p:txBody>
      </p:sp>
    </p:spTree>
    <p:extLst>
      <p:ext uri="{BB962C8B-B14F-4D97-AF65-F5344CB8AC3E}">
        <p14:creationId xmlns:p14="http://schemas.microsoft.com/office/powerpoint/2010/main" val="373893743"/>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World map">
    <p:bg>
      <p:bgPr>
        <a:solidFill>
          <a:schemeClr val="tx1"/>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12E3CB2A-63FC-C543-AD9E-142E18971C4F}"/>
              </a:ext>
            </a:extLst>
          </p:cNvPr>
          <p:cNvPicPr>
            <a:picLocks noChangeAspect="1"/>
          </p:cNvPicPr>
          <p:nvPr userDrawn="1"/>
        </p:nvPicPr>
        <p:blipFill>
          <a:blip r:embed="rId2">
            <a:lum bright="-52000" contrast="-37000"/>
          </a:blip>
          <a:stretch>
            <a:fillRect/>
          </a:stretch>
        </p:blipFill>
        <p:spPr>
          <a:xfrm>
            <a:off x="1070259" y="1157473"/>
            <a:ext cx="9909471" cy="5183902"/>
          </a:xfrm>
          <a:prstGeom prst="rect">
            <a:avLst/>
          </a:prstGeom>
        </p:spPr>
      </p:pic>
      <p:sp>
        <p:nvSpPr>
          <p:cNvPr id="79" name="Textplatzhalter 7">
            <a:extLst>
              <a:ext uri="{FF2B5EF4-FFF2-40B4-BE49-F238E27FC236}">
                <a16:creationId xmlns:a16="http://schemas.microsoft.com/office/drawing/2014/main" id="{F618C22B-EE6E-47B0-9C47-E2EBBA0ED67C}"/>
              </a:ext>
            </a:extLst>
          </p:cNvPr>
          <p:cNvSpPr>
            <a:spLocks noGrp="1"/>
          </p:cNvSpPr>
          <p:nvPr>
            <p:ph type="body" sz="quarter" idx="35" hasCustomPrompt="1"/>
          </p:nvPr>
        </p:nvSpPr>
        <p:spPr>
          <a:xfrm>
            <a:off x="3658245" y="2921866"/>
            <a:ext cx="1692000" cy="264320"/>
          </a:xfrm>
        </p:spPr>
        <p:txBody>
          <a:bodyPr lIns="0" rIns="0" anchor="ctr"/>
          <a:lstStyle>
            <a:lvl1pPr algn="l">
              <a:defRPr sz="1100" b="0">
                <a:solidFill>
                  <a:schemeClr val="accent1"/>
                </a:solidFill>
                <a:latin typeface="+mn-lt"/>
              </a:defRPr>
            </a:lvl1pPr>
            <a:lvl2pPr marL="0" indent="0" algn="l">
              <a:buNone/>
              <a:defRPr sz="1100">
                <a:solidFill>
                  <a:schemeClr val="bg1"/>
                </a:solidFill>
              </a:defRPr>
            </a:lvl2pPr>
            <a:lvl3pPr marL="0" indent="0">
              <a:buNone/>
              <a:defRPr sz="1100">
                <a:solidFill>
                  <a:schemeClr val="accent1"/>
                </a:solidFill>
              </a:defRPr>
            </a:lvl3pPr>
            <a:lvl4pPr>
              <a:defRPr sz="1100" b="0">
                <a:solidFill>
                  <a:schemeClr val="bg1"/>
                </a:solidFill>
                <a:latin typeface="+mn-lt"/>
              </a:defRPr>
            </a:lvl4pPr>
            <a:lvl5pPr>
              <a:defRPr>
                <a:solidFill>
                  <a:schemeClr val="bg1"/>
                </a:solidFill>
              </a:defRPr>
            </a:lvl5pPr>
            <a:lvl6pPr marL="0" indent="0">
              <a:buNone/>
              <a:defRPr>
                <a:solidFill>
                  <a:schemeClr val="bg1"/>
                </a:solidFill>
              </a:defRPr>
            </a:lvl6pPr>
            <a:lvl7pPr marL="0" indent="0">
              <a:buNone/>
              <a:defRPr>
                <a:solidFill>
                  <a:schemeClr val="bg1"/>
                </a:solidFill>
              </a:defRPr>
            </a:lvl7pPr>
            <a:lvl8pPr>
              <a:defRPr b="0">
                <a:solidFill>
                  <a:schemeClr val="bg1"/>
                </a:solidFill>
                <a:latin typeface="+mn-lt"/>
              </a:defRPr>
            </a:lvl8pPr>
            <a:lvl9pPr>
              <a:defRPr sz="1100" b="0">
                <a:solidFill>
                  <a:schemeClr val="bg1"/>
                </a:solidFill>
              </a:defRPr>
            </a:lvl9pPr>
          </a:lstStyle>
          <a:p>
            <a:pPr lvl="2"/>
            <a:r>
              <a:rPr lang="de-DE" dirty="0"/>
              <a:t>City </a:t>
            </a:r>
            <a:r>
              <a:rPr lang="de-DE" dirty="0" err="1"/>
              <a:t>name</a:t>
            </a:r>
            <a:endParaRPr lang="de-DE" dirty="0"/>
          </a:p>
        </p:txBody>
      </p:sp>
      <p:sp>
        <p:nvSpPr>
          <p:cNvPr id="86" name="Textplatzhalter 7">
            <a:extLst>
              <a:ext uri="{FF2B5EF4-FFF2-40B4-BE49-F238E27FC236}">
                <a16:creationId xmlns:a16="http://schemas.microsoft.com/office/drawing/2014/main" id="{3184E1AE-D8E1-4F5E-9BBC-B22970B9085D}"/>
              </a:ext>
            </a:extLst>
          </p:cNvPr>
          <p:cNvSpPr>
            <a:spLocks noGrp="1"/>
          </p:cNvSpPr>
          <p:nvPr>
            <p:ph type="body" sz="quarter" idx="42" hasCustomPrompt="1"/>
          </p:nvPr>
        </p:nvSpPr>
        <p:spPr>
          <a:xfrm>
            <a:off x="4736118" y="6087316"/>
            <a:ext cx="1310083" cy="264320"/>
          </a:xfrm>
        </p:spPr>
        <p:txBody>
          <a:bodyPr lIns="0" rIns="0" anchor="ctr"/>
          <a:lstStyle>
            <a:lvl1pPr algn="l">
              <a:defRPr sz="1100" b="0">
                <a:solidFill>
                  <a:schemeClr val="bg2"/>
                </a:solidFill>
                <a:latin typeface="+mn-lt"/>
              </a:defRPr>
            </a:lvl1pPr>
            <a:lvl2pPr marL="0" indent="0" algn="l">
              <a:buNone/>
              <a:defRPr sz="1400">
                <a:solidFill>
                  <a:schemeClr val="bg1"/>
                </a:solidFill>
              </a:defRPr>
            </a:lvl2pPr>
            <a:lvl3pPr>
              <a:defRPr/>
            </a:lvl3pPr>
            <a:lvl4pPr>
              <a:defRPr/>
            </a:lvl4pPr>
            <a:lvl5pPr>
              <a:defRPr/>
            </a:lvl5pPr>
          </a:lstStyle>
          <a:p>
            <a:pPr lvl="0"/>
            <a:r>
              <a:rPr lang="de-DE" dirty="0" err="1"/>
              <a:t>Established</a:t>
            </a:r>
            <a:r>
              <a:rPr lang="de-DE" dirty="0"/>
              <a:t> </a:t>
            </a:r>
            <a:r>
              <a:rPr lang="de-DE" dirty="0" err="1"/>
              <a:t>offices</a:t>
            </a:r>
            <a:endParaRPr lang="de-DE" dirty="0"/>
          </a:p>
        </p:txBody>
      </p:sp>
      <p:sp>
        <p:nvSpPr>
          <p:cNvPr id="88" name="Textplatzhalter 7">
            <a:extLst>
              <a:ext uri="{FF2B5EF4-FFF2-40B4-BE49-F238E27FC236}">
                <a16:creationId xmlns:a16="http://schemas.microsoft.com/office/drawing/2014/main" id="{0ECB5B4F-69E9-40E2-996A-4B1B823D1194}"/>
              </a:ext>
            </a:extLst>
          </p:cNvPr>
          <p:cNvSpPr>
            <a:spLocks noGrp="1"/>
          </p:cNvSpPr>
          <p:nvPr>
            <p:ph type="body" sz="quarter" idx="44" hasCustomPrompt="1"/>
          </p:nvPr>
        </p:nvSpPr>
        <p:spPr>
          <a:xfrm>
            <a:off x="6598160" y="6087316"/>
            <a:ext cx="1402827" cy="264320"/>
          </a:xfrm>
        </p:spPr>
        <p:txBody>
          <a:bodyPr lIns="0" rIns="0" anchor="ctr"/>
          <a:lstStyle>
            <a:lvl1pPr algn="l">
              <a:defRPr sz="1100" b="0">
                <a:solidFill>
                  <a:schemeClr val="accent1"/>
                </a:solidFill>
                <a:latin typeface="+mn-lt"/>
              </a:defRPr>
            </a:lvl1pPr>
            <a:lvl2pPr marL="0" indent="0" algn="l">
              <a:buNone/>
              <a:defRPr sz="1400">
                <a:solidFill>
                  <a:schemeClr val="bg1"/>
                </a:solidFill>
              </a:defRPr>
            </a:lvl2pPr>
            <a:lvl3pPr>
              <a:defRPr/>
            </a:lvl3pPr>
            <a:lvl4pPr>
              <a:defRPr/>
            </a:lvl4pPr>
            <a:lvl5pPr>
              <a:defRPr/>
            </a:lvl5pPr>
          </a:lstStyle>
          <a:p>
            <a:pPr lvl="0"/>
            <a:r>
              <a:rPr lang="de-DE" dirty="0"/>
              <a:t>New </a:t>
            </a:r>
            <a:r>
              <a:rPr lang="de-DE" dirty="0" err="1"/>
              <a:t>office</a:t>
            </a:r>
            <a:r>
              <a:rPr lang="de-DE" dirty="0"/>
              <a:t> </a:t>
            </a:r>
            <a:r>
              <a:rPr lang="de-DE" dirty="0" err="1"/>
              <a:t>openings</a:t>
            </a:r>
            <a:endParaRPr lang="de-DE" dirty="0"/>
          </a:p>
        </p:txBody>
      </p:sp>
      <p:grpSp>
        <p:nvGrpSpPr>
          <p:cNvPr id="109" name="Grafik 42">
            <a:extLst>
              <a:ext uri="{FF2B5EF4-FFF2-40B4-BE49-F238E27FC236}">
                <a16:creationId xmlns:a16="http://schemas.microsoft.com/office/drawing/2014/main" id="{CB7C0139-222D-4A53-9B8D-40F36C865D51}"/>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110" name="Freihandform: Form 109">
              <a:extLst>
                <a:ext uri="{FF2B5EF4-FFF2-40B4-BE49-F238E27FC236}">
                  <a16:creationId xmlns:a16="http://schemas.microsoft.com/office/drawing/2014/main" id="{F9CC6134-BAC7-40AF-91EA-082E86B05589}"/>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111" name="Freihandform: Form 110">
              <a:extLst>
                <a:ext uri="{FF2B5EF4-FFF2-40B4-BE49-F238E27FC236}">
                  <a16:creationId xmlns:a16="http://schemas.microsoft.com/office/drawing/2014/main" id="{0AF66572-1DE3-4857-829F-653C5031FB72}"/>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112" name="Freihandform: Form 111">
              <a:extLst>
                <a:ext uri="{FF2B5EF4-FFF2-40B4-BE49-F238E27FC236}">
                  <a16:creationId xmlns:a16="http://schemas.microsoft.com/office/drawing/2014/main" id="{747F1F2C-878E-48F2-A625-63884D9942C3}"/>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13" name="Freihandform: Form 112">
              <a:extLst>
                <a:ext uri="{FF2B5EF4-FFF2-40B4-BE49-F238E27FC236}">
                  <a16:creationId xmlns:a16="http://schemas.microsoft.com/office/drawing/2014/main" id="{06F64D66-232A-42CC-A5EE-A9B2B2675369}"/>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114" name="Freihandform: Form 113">
              <a:extLst>
                <a:ext uri="{FF2B5EF4-FFF2-40B4-BE49-F238E27FC236}">
                  <a16:creationId xmlns:a16="http://schemas.microsoft.com/office/drawing/2014/main" id="{17981C4A-5CB2-4037-92BB-270CBD26445C}"/>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115" name="Freihandform: Form 114">
              <a:extLst>
                <a:ext uri="{FF2B5EF4-FFF2-40B4-BE49-F238E27FC236}">
                  <a16:creationId xmlns:a16="http://schemas.microsoft.com/office/drawing/2014/main" id="{54F45F37-77B6-4D02-816E-89C816345634}"/>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116" name="Freihandform: Form 115">
              <a:extLst>
                <a:ext uri="{FF2B5EF4-FFF2-40B4-BE49-F238E27FC236}">
                  <a16:creationId xmlns:a16="http://schemas.microsoft.com/office/drawing/2014/main" id="{B152C962-FB04-4E27-A450-F43BC2A1011E}"/>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117" name="Freihandform: Form 116">
              <a:extLst>
                <a:ext uri="{FF2B5EF4-FFF2-40B4-BE49-F238E27FC236}">
                  <a16:creationId xmlns:a16="http://schemas.microsoft.com/office/drawing/2014/main" id="{75291D95-72D2-4AA2-9D5C-4409B9346FE1}"/>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18" name="Freihandform: Form 117">
              <a:extLst>
                <a:ext uri="{FF2B5EF4-FFF2-40B4-BE49-F238E27FC236}">
                  <a16:creationId xmlns:a16="http://schemas.microsoft.com/office/drawing/2014/main" id="{CB774CE9-8F1F-4DF2-9F43-9B869242B770}"/>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54" name="Foliennummernplatzhalter 3">
            <a:extLst>
              <a:ext uri="{FF2B5EF4-FFF2-40B4-BE49-F238E27FC236}">
                <a16:creationId xmlns:a16="http://schemas.microsoft.com/office/drawing/2014/main" id="{53E74519-9803-433C-B381-7116C83B9AAF}"/>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grpSp>
        <p:nvGrpSpPr>
          <p:cNvPr id="57" name="Grafik 41">
            <a:extLst>
              <a:ext uri="{FF2B5EF4-FFF2-40B4-BE49-F238E27FC236}">
                <a16:creationId xmlns:a16="http://schemas.microsoft.com/office/drawing/2014/main" id="{61DBA91C-F180-4EA0-A90B-A99BCA1A91B2}"/>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58" name="Freihandform: Form 57">
              <a:extLst>
                <a:ext uri="{FF2B5EF4-FFF2-40B4-BE49-F238E27FC236}">
                  <a16:creationId xmlns:a16="http://schemas.microsoft.com/office/drawing/2014/main" id="{41A0622E-B0D4-4503-A28B-0F732BD491B7}"/>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9" name="Freihandform: Form 58">
              <a:extLst>
                <a:ext uri="{FF2B5EF4-FFF2-40B4-BE49-F238E27FC236}">
                  <a16:creationId xmlns:a16="http://schemas.microsoft.com/office/drawing/2014/main" id="{619A0C22-6CCA-4C7A-8BAD-E17554306A4D}"/>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0" name="Freihandform: Form 59">
              <a:extLst>
                <a:ext uri="{FF2B5EF4-FFF2-40B4-BE49-F238E27FC236}">
                  <a16:creationId xmlns:a16="http://schemas.microsoft.com/office/drawing/2014/main" id="{B75A06B8-F4AF-4545-8457-3CFB6A4F8924}"/>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1" name="Freihandform: Form 60">
              <a:extLst>
                <a:ext uri="{FF2B5EF4-FFF2-40B4-BE49-F238E27FC236}">
                  <a16:creationId xmlns:a16="http://schemas.microsoft.com/office/drawing/2014/main" id="{6FC28183-0616-4FA7-A579-06CEF139214D}"/>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2" name="Freihandform: Form 61">
              <a:extLst>
                <a:ext uri="{FF2B5EF4-FFF2-40B4-BE49-F238E27FC236}">
                  <a16:creationId xmlns:a16="http://schemas.microsoft.com/office/drawing/2014/main" id="{9F3F0455-5E97-4268-890F-03CDD58F44CC}"/>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3" name="Freihandform: Form 62">
              <a:extLst>
                <a:ext uri="{FF2B5EF4-FFF2-40B4-BE49-F238E27FC236}">
                  <a16:creationId xmlns:a16="http://schemas.microsoft.com/office/drawing/2014/main" id="{89FAAAAD-D17E-4499-B4ED-83F93C088654}"/>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6" name="Freihandform: Form 65">
              <a:extLst>
                <a:ext uri="{FF2B5EF4-FFF2-40B4-BE49-F238E27FC236}">
                  <a16:creationId xmlns:a16="http://schemas.microsoft.com/office/drawing/2014/main" id="{B27EB684-FD2B-46EA-A560-713C81099AB1}"/>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1" name="Freihandform: Form 70">
              <a:extLst>
                <a:ext uri="{FF2B5EF4-FFF2-40B4-BE49-F238E27FC236}">
                  <a16:creationId xmlns:a16="http://schemas.microsoft.com/office/drawing/2014/main" id="{CE084713-1221-43C9-B230-DF45680BD334}"/>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4" name="Freihandform: Form 73">
              <a:extLst>
                <a:ext uri="{FF2B5EF4-FFF2-40B4-BE49-F238E27FC236}">
                  <a16:creationId xmlns:a16="http://schemas.microsoft.com/office/drawing/2014/main" id="{8951686C-E273-4C32-8EF6-4D42CF5AA468}"/>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6" name="Freihandform: Form 75">
              <a:extLst>
                <a:ext uri="{FF2B5EF4-FFF2-40B4-BE49-F238E27FC236}">
                  <a16:creationId xmlns:a16="http://schemas.microsoft.com/office/drawing/2014/main" id="{C47C1ECC-CB89-4143-B3C4-E0F994B65351}"/>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89" name="Freihandform: Form 88">
              <a:extLst>
                <a:ext uri="{FF2B5EF4-FFF2-40B4-BE49-F238E27FC236}">
                  <a16:creationId xmlns:a16="http://schemas.microsoft.com/office/drawing/2014/main" id="{9BED6FC5-3DD3-4A7B-8085-CB0B5C1B2061}"/>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119" name="Freihandform: Form 118">
              <a:extLst>
                <a:ext uri="{FF2B5EF4-FFF2-40B4-BE49-F238E27FC236}">
                  <a16:creationId xmlns:a16="http://schemas.microsoft.com/office/drawing/2014/main" id="{D3CB45D0-F0B9-489B-9FB6-C56BF6CACFF3}"/>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120" name="Freihandform: Form 119">
              <a:extLst>
                <a:ext uri="{FF2B5EF4-FFF2-40B4-BE49-F238E27FC236}">
                  <a16:creationId xmlns:a16="http://schemas.microsoft.com/office/drawing/2014/main" id="{A7CC2C30-5954-4F5A-9A3B-9F0BD322D491}"/>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121" name="Freihandform: Form 120">
              <a:extLst>
                <a:ext uri="{FF2B5EF4-FFF2-40B4-BE49-F238E27FC236}">
                  <a16:creationId xmlns:a16="http://schemas.microsoft.com/office/drawing/2014/main" id="{B4DEF73E-A533-44A4-A2E6-F9BAA7C016EF}"/>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122" name="Freihandform: Form 121">
              <a:extLst>
                <a:ext uri="{FF2B5EF4-FFF2-40B4-BE49-F238E27FC236}">
                  <a16:creationId xmlns:a16="http://schemas.microsoft.com/office/drawing/2014/main" id="{5231A849-49C9-4001-959D-8960E0CDFF79}"/>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123" name="Freihandform: Form 122">
              <a:extLst>
                <a:ext uri="{FF2B5EF4-FFF2-40B4-BE49-F238E27FC236}">
                  <a16:creationId xmlns:a16="http://schemas.microsoft.com/office/drawing/2014/main" id="{DAD006FC-7009-4B15-A07F-7E496F8E0AC5}"/>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124" name="Freihandform: Form 123">
              <a:extLst>
                <a:ext uri="{FF2B5EF4-FFF2-40B4-BE49-F238E27FC236}">
                  <a16:creationId xmlns:a16="http://schemas.microsoft.com/office/drawing/2014/main" id="{98C60962-5A2C-4F32-9CF8-DBFEA60804B9}"/>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125" name="Freihandform: Form 124">
              <a:extLst>
                <a:ext uri="{FF2B5EF4-FFF2-40B4-BE49-F238E27FC236}">
                  <a16:creationId xmlns:a16="http://schemas.microsoft.com/office/drawing/2014/main" id="{46A512CD-3116-41D0-840E-43B2E3FA56FB}"/>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91" name="Textplatzhalter 7">
            <a:extLst>
              <a:ext uri="{FF2B5EF4-FFF2-40B4-BE49-F238E27FC236}">
                <a16:creationId xmlns:a16="http://schemas.microsoft.com/office/drawing/2014/main" id="{E417B61C-A94F-4A5E-8F9D-41E6B54384E8}"/>
              </a:ext>
            </a:extLst>
          </p:cNvPr>
          <p:cNvSpPr>
            <a:spLocks noGrp="1"/>
          </p:cNvSpPr>
          <p:nvPr>
            <p:ph type="body" sz="quarter" idx="45" hasCustomPrompt="1"/>
          </p:nvPr>
        </p:nvSpPr>
        <p:spPr>
          <a:xfrm>
            <a:off x="2078453" y="6418311"/>
            <a:ext cx="7481589" cy="234632"/>
          </a:xfrm>
          <a:noFill/>
        </p:spPr>
        <p:txBody>
          <a:bodyPr lIns="36000" tIns="0" rIns="0" anchor="b"/>
          <a:lstStyle>
            <a:lvl1pPr>
              <a:lnSpc>
                <a:spcPct val="110000"/>
              </a:lnSpc>
              <a:spcBef>
                <a:spcPts val="0"/>
              </a:spcBef>
              <a:spcAft>
                <a:spcPts val="0"/>
              </a:spcAft>
              <a:defRPr sz="900">
                <a:solidFill>
                  <a:schemeClr val="bg1"/>
                </a:solidFill>
              </a:defRPr>
            </a:lvl1pPr>
            <a:lvl2pPr>
              <a:defRPr/>
            </a:lvl2pPr>
            <a:lvl3pPr>
              <a:defRPr/>
            </a:lvl3pPr>
            <a:lvl4pPr>
              <a:defRPr/>
            </a:lvl4pPr>
            <a:lvl5pPr>
              <a:defRPr/>
            </a:lvl5pPr>
          </a:lstStyle>
          <a:p>
            <a:pPr lvl="0"/>
            <a:r>
              <a:rPr lang="de-DE" dirty="0"/>
              <a:t>Insert </a:t>
            </a:r>
            <a:r>
              <a:rPr lang="de-DE" dirty="0" err="1"/>
              <a:t>your</a:t>
            </a:r>
            <a:r>
              <a:rPr lang="de-DE" dirty="0"/>
              <a:t> source, maximum 2 </a:t>
            </a:r>
            <a:r>
              <a:rPr lang="de-DE" dirty="0" err="1"/>
              <a:t>lines</a:t>
            </a:r>
            <a:endParaRPr lang="de-DE" dirty="0"/>
          </a:p>
        </p:txBody>
      </p:sp>
      <p:sp>
        <p:nvSpPr>
          <p:cNvPr id="155" name="Rechteck 154">
            <a:extLst>
              <a:ext uri="{FF2B5EF4-FFF2-40B4-BE49-F238E27FC236}">
                <a16:creationId xmlns:a16="http://schemas.microsoft.com/office/drawing/2014/main" id="{9F548C6F-8328-4ADB-B16D-F3C0BF5CB360}"/>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156" name="Textplatzhalter 7">
            <a:extLst>
              <a:ext uri="{FF2B5EF4-FFF2-40B4-BE49-F238E27FC236}">
                <a16:creationId xmlns:a16="http://schemas.microsoft.com/office/drawing/2014/main" id="{65D2BDAF-9581-4154-B8BC-5C66298BE782}"/>
              </a:ext>
            </a:extLst>
          </p:cNvPr>
          <p:cNvSpPr>
            <a:spLocks noGrp="1"/>
          </p:cNvSpPr>
          <p:nvPr>
            <p:ph type="body" sz="quarter" idx="25" hasCustomPrompt="1"/>
          </p:nvPr>
        </p:nvSpPr>
        <p:spPr>
          <a:xfrm>
            <a:off x="417580" y="241797"/>
            <a:ext cx="11368504" cy="769441"/>
          </a:xfrm>
          <a:ln w="38100">
            <a:noFill/>
          </a:ln>
          <a:effectLst/>
        </p:spPr>
        <p:txBody>
          <a:bodyPr wrap="square" lIns="180000" tIns="0" rIns="180000" bIns="0" anchor="b">
            <a:spAutoFit/>
          </a:bodyPr>
          <a:lstStyle>
            <a:lvl1pPr algn="l">
              <a:lnSpc>
                <a:spcPct val="100000"/>
              </a:lnSpc>
              <a:spcBef>
                <a:spcPts val="0"/>
              </a:spcBef>
              <a:spcAft>
                <a:spcPts val="0"/>
              </a:spcAft>
              <a:defRPr sz="3000" b="0">
                <a:solidFill>
                  <a:schemeClr val="bg1"/>
                </a:solidFill>
                <a:effectLst>
                  <a:outerShdw blurRad="50800" dist="38100" dir="2700000" algn="tl" rotWithShape="0">
                    <a:prstClr val="black">
                      <a:alpha val="5000"/>
                    </a:prstClr>
                  </a:outerShdw>
                </a:effectLst>
                <a:latin typeface="+mj-lt"/>
              </a:defRPr>
            </a:lvl1pPr>
            <a:lvl2pPr marL="0" indent="0">
              <a:lnSpc>
                <a:spcPct val="100000"/>
              </a:lnSpc>
              <a:spcBef>
                <a:spcPts val="0"/>
              </a:spcBef>
              <a:spcAft>
                <a:spcPts val="0"/>
              </a:spcAft>
              <a:buNone/>
              <a:defRPr sz="2000" b="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2000" b="1">
                <a:solidFill>
                  <a:schemeClr val="bg1"/>
                </a:solidFill>
                <a:latin typeface="+mj-lt"/>
              </a:defRPr>
            </a:lvl3pPr>
            <a:lvl4pPr>
              <a:lnSpc>
                <a:spcPct val="100000"/>
              </a:lnSpc>
              <a:spcBef>
                <a:spcPts val="0"/>
              </a:spcBef>
              <a:spcAft>
                <a:spcPts val="0"/>
              </a:spcAft>
              <a:defRPr sz="2000" b="1">
                <a:solidFill>
                  <a:schemeClr val="bg1"/>
                </a:solidFill>
                <a:latin typeface="+mj-lt"/>
              </a:defRPr>
            </a:lvl4pPr>
            <a:lvl5pPr>
              <a:lnSpc>
                <a:spcPct val="100000"/>
              </a:lnSpc>
              <a:spcBef>
                <a:spcPts val="0"/>
              </a:spcBef>
              <a:spcAft>
                <a:spcPts val="0"/>
              </a:spcAft>
              <a:defRPr sz="2000" b="1">
                <a:solidFill>
                  <a:schemeClr val="bg1"/>
                </a:solidFill>
                <a:latin typeface="+mj-lt"/>
              </a:defRPr>
            </a:lvl5pPr>
            <a:lvl6pPr marL="0" indent="0">
              <a:lnSpc>
                <a:spcPct val="100000"/>
              </a:lnSpc>
              <a:spcBef>
                <a:spcPts val="0"/>
              </a:spcBef>
              <a:spcAft>
                <a:spcPts val="0"/>
              </a:spcAft>
              <a:buNone/>
              <a:defRPr sz="2000" b="1">
                <a:solidFill>
                  <a:schemeClr val="bg1"/>
                </a:solidFill>
                <a:latin typeface="+mj-lt"/>
              </a:defRPr>
            </a:lvl6pPr>
            <a:lvl7pPr marL="0" indent="0">
              <a:lnSpc>
                <a:spcPct val="100000"/>
              </a:lnSpc>
              <a:spcBef>
                <a:spcPts val="0"/>
              </a:spcBef>
              <a:spcAft>
                <a:spcPts val="0"/>
              </a:spcAft>
              <a:buNone/>
              <a:defRPr sz="2000" b="1">
                <a:solidFill>
                  <a:schemeClr val="bg1"/>
                </a:solidFill>
                <a:latin typeface="+mj-lt"/>
              </a:defRPr>
            </a:lvl7pPr>
            <a:lvl8pPr>
              <a:lnSpc>
                <a:spcPct val="100000"/>
              </a:lnSpc>
              <a:spcBef>
                <a:spcPts val="0"/>
              </a:spcBef>
              <a:spcAft>
                <a:spcPts val="0"/>
              </a:spcAft>
              <a:defRPr sz="2000" b="1">
                <a:solidFill>
                  <a:schemeClr val="bg1"/>
                </a:solidFill>
              </a:defRPr>
            </a:lvl8pPr>
            <a:lvl9pPr>
              <a:spcBef>
                <a:spcPts val="0"/>
              </a:spcBef>
              <a:spcAft>
                <a:spcPts val="0"/>
              </a:spcAft>
              <a:defRPr>
                <a:solidFill>
                  <a:schemeClr val="bg1"/>
                </a:solidFill>
              </a:defRPr>
            </a:lvl9pPr>
          </a:lstStyle>
          <a:p>
            <a:pPr lvl="0"/>
            <a:r>
              <a:rPr lang="de-DE" dirty="0"/>
              <a:t>World </a:t>
            </a:r>
            <a:r>
              <a:rPr lang="de-DE" dirty="0" err="1"/>
              <a:t>map</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p:txBody>
      </p:sp>
      <p:sp>
        <p:nvSpPr>
          <p:cNvPr id="158" name="Textplatzhalter 7">
            <a:extLst>
              <a:ext uri="{FF2B5EF4-FFF2-40B4-BE49-F238E27FC236}">
                <a16:creationId xmlns:a16="http://schemas.microsoft.com/office/drawing/2014/main" id="{01DB77A7-424A-4009-A7A8-8BF645A026EC}"/>
              </a:ext>
            </a:extLst>
          </p:cNvPr>
          <p:cNvSpPr>
            <a:spLocks noGrp="1"/>
          </p:cNvSpPr>
          <p:nvPr>
            <p:ph type="body" sz="quarter" idx="46" hasCustomPrompt="1"/>
          </p:nvPr>
        </p:nvSpPr>
        <p:spPr>
          <a:xfrm>
            <a:off x="6136967" y="2593281"/>
            <a:ext cx="1836000" cy="264320"/>
          </a:xfrm>
        </p:spPr>
        <p:txBody>
          <a:bodyPr lIns="0" rIns="0" anchor="ctr"/>
          <a:lstStyle>
            <a:lvl1pPr algn="l">
              <a:defRPr sz="1100" b="0">
                <a:solidFill>
                  <a:schemeClr val="accent1"/>
                </a:solidFill>
                <a:latin typeface="+mn-lt"/>
              </a:defRPr>
            </a:lvl1pPr>
            <a:lvl2pPr marL="0" indent="0" algn="l">
              <a:buNone/>
              <a:defRPr sz="1100">
                <a:solidFill>
                  <a:schemeClr val="bg1"/>
                </a:solidFill>
              </a:defRPr>
            </a:lvl2pPr>
            <a:lvl3pPr marL="0" indent="0">
              <a:buNone/>
              <a:defRPr sz="1100">
                <a:solidFill>
                  <a:schemeClr val="bg1"/>
                </a:solidFill>
              </a:defRPr>
            </a:lvl3pPr>
            <a:lvl4pPr>
              <a:defRPr sz="1100" b="0">
                <a:solidFill>
                  <a:schemeClr val="bg1"/>
                </a:solidFill>
                <a:latin typeface="+mn-lt"/>
              </a:defRPr>
            </a:lvl4pPr>
            <a:lvl5pPr>
              <a:defRPr>
                <a:solidFill>
                  <a:schemeClr val="bg1"/>
                </a:solidFill>
              </a:defRPr>
            </a:lvl5pPr>
            <a:lvl6pPr marL="0" indent="0">
              <a:buNone/>
              <a:defRPr>
                <a:solidFill>
                  <a:schemeClr val="bg1"/>
                </a:solidFill>
              </a:defRPr>
            </a:lvl6pPr>
            <a:lvl7pPr marL="0" indent="0">
              <a:buNone/>
              <a:defRPr>
                <a:solidFill>
                  <a:schemeClr val="bg1"/>
                </a:solidFill>
              </a:defRPr>
            </a:lvl7pPr>
            <a:lvl8pPr>
              <a:defRPr b="0">
                <a:solidFill>
                  <a:schemeClr val="bg1"/>
                </a:solidFill>
                <a:latin typeface="+mn-lt"/>
              </a:defRPr>
            </a:lvl8pPr>
            <a:lvl9pPr>
              <a:defRPr sz="1100" b="0">
                <a:solidFill>
                  <a:schemeClr val="bg1"/>
                </a:solidFill>
              </a:defRPr>
            </a:lvl9pPr>
          </a:lstStyle>
          <a:p>
            <a:pPr lvl="2"/>
            <a:r>
              <a:rPr lang="de-DE" dirty="0"/>
              <a:t>City </a:t>
            </a:r>
            <a:r>
              <a:rPr lang="de-DE" dirty="0" err="1"/>
              <a:t>name</a:t>
            </a:r>
            <a:endParaRPr lang="de-DE" dirty="0"/>
          </a:p>
        </p:txBody>
      </p:sp>
      <p:sp>
        <p:nvSpPr>
          <p:cNvPr id="160" name="Textplatzhalter 7">
            <a:extLst>
              <a:ext uri="{FF2B5EF4-FFF2-40B4-BE49-F238E27FC236}">
                <a16:creationId xmlns:a16="http://schemas.microsoft.com/office/drawing/2014/main" id="{BDA268F6-0846-4D3C-B0FD-75F12D5ED046}"/>
              </a:ext>
            </a:extLst>
          </p:cNvPr>
          <p:cNvSpPr>
            <a:spLocks noGrp="1"/>
          </p:cNvSpPr>
          <p:nvPr>
            <p:ph type="body" sz="quarter" idx="47" hasCustomPrompt="1"/>
          </p:nvPr>
        </p:nvSpPr>
        <p:spPr>
          <a:xfrm>
            <a:off x="5843434" y="2916917"/>
            <a:ext cx="1836000" cy="264320"/>
          </a:xfrm>
        </p:spPr>
        <p:txBody>
          <a:bodyPr lIns="0" rIns="0" anchor="ctr"/>
          <a:lstStyle>
            <a:lvl1pPr algn="l">
              <a:defRPr sz="1100" b="0">
                <a:solidFill>
                  <a:schemeClr val="accent1"/>
                </a:solidFill>
                <a:latin typeface="+mn-lt"/>
              </a:defRPr>
            </a:lvl1pPr>
            <a:lvl2pPr marL="0" indent="0" algn="l">
              <a:buNone/>
              <a:defRPr sz="1100">
                <a:solidFill>
                  <a:schemeClr val="bg1"/>
                </a:solidFill>
              </a:defRPr>
            </a:lvl2pPr>
            <a:lvl3pPr marL="0" indent="0">
              <a:buNone/>
              <a:defRPr sz="1100">
                <a:solidFill>
                  <a:schemeClr val="bg1"/>
                </a:solidFill>
              </a:defRPr>
            </a:lvl3pPr>
            <a:lvl4pPr>
              <a:defRPr sz="1100" b="0">
                <a:solidFill>
                  <a:schemeClr val="bg1"/>
                </a:solidFill>
                <a:latin typeface="+mn-lt"/>
              </a:defRPr>
            </a:lvl4pPr>
            <a:lvl5pPr>
              <a:defRPr>
                <a:solidFill>
                  <a:schemeClr val="bg1"/>
                </a:solidFill>
              </a:defRPr>
            </a:lvl5pPr>
            <a:lvl6pPr marL="0" indent="0">
              <a:buNone/>
              <a:defRPr>
                <a:solidFill>
                  <a:schemeClr val="bg1"/>
                </a:solidFill>
              </a:defRPr>
            </a:lvl6pPr>
            <a:lvl7pPr marL="0" indent="0">
              <a:buNone/>
              <a:defRPr>
                <a:solidFill>
                  <a:schemeClr val="bg1"/>
                </a:solidFill>
              </a:defRPr>
            </a:lvl7pPr>
            <a:lvl8pPr>
              <a:defRPr b="0">
                <a:solidFill>
                  <a:schemeClr val="bg1"/>
                </a:solidFill>
                <a:latin typeface="+mn-lt"/>
              </a:defRPr>
            </a:lvl8pPr>
            <a:lvl9pPr>
              <a:defRPr sz="1100" b="0">
                <a:solidFill>
                  <a:schemeClr val="bg1"/>
                </a:solidFill>
              </a:defRPr>
            </a:lvl9pPr>
          </a:lstStyle>
          <a:p>
            <a:pPr lvl="2"/>
            <a:r>
              <a:rPr lang="de-DE" dirty="0"/>
              <a:t>City </a:t>
            </a:r>
            <a:r>
              <a:rPr lang="de-DE" dirty="0" err="1"/>
              <a:t>name</a:t>
            </a:r>
            <a:endParaRPr lang="de-DE" dirty="0"/>
          </a:p>
        </p:txBody>
      </p:sp>
      <p:sp>
        <p:nvSpPr>
          <p:cNvPr id="164" name="Textplatzhalter 7">
            <a:extLst>
              <a:ext uri="{FF2B5EF4-FFF2-40B4-BE49-F238E27FC236}">
                <a16:creationId xmlns:a16="http://schemas.microsoft.com/office/drawing/2014/main" id="{48080A6D-A2DA-4DA3-9AC0-3F80E01165CB}"/>
              </a:ext>
            </a:extLst>
          </p:cNvPr>
          <p:cNvSpPr>
            <a:spLocks noGrp="1"/>
          </p:cNvSpPr>
          <p:nvPr>
            <p:ph type="body" sz="quarter" idx="49" hasCustomPrompt="1"/>
          </p:nvPr>
        </p:nvSpPr>
        <p:spPr>
          <a:xfrm>
            <a:off x="7676675" y="3347614"/>
            <a:ext cx="1836000" cy="264320"/>
          </a:xfrm>
        </p:spPr>
        <p:txBody>
          <a:bodyPr lIns="0" rIns="0" anchor="ctr"/>
          <a:lstStyle>
            <a:lvl1pPr algn="l">
              <a:defRPr sz="1100" b="0">
                <a:solidFill>
                  <a:schemeClr val="accent1"/>
                </a:solidFill>
                <a:latin typeface="+mn-lt"/>
              </a:defRPr>
            </a:lvl1pPr>
            <a:lvl2pPr marL="0" indent="0" algn="l">
              <a:buNone/>
              <a:defRPr sz="1100">
                <a:solidFill>
                  <a:schemeClr val="bg1"/>
                </a:solidFill>
              </a:defRPr>
            </a:lvl2pPr>
            <a:lvl3pPr marL="0" indent="0">
              <a:buNone/>
              <a:defRPr sz="1100">
                <a:solidFill>
                  <a:schemeClr val="bg1"/>
                </a:solidFill>
              </a:defRPr>
            </a:lvl3pPr>
            <a:lvl4pPr>
              <a:defRPr sz="1100" b="0">
                <a:solidFill>
                  <a:schemeClr val="bg1"/>
                </a:solidFill>
                <a:latin typeface="+mn-lt"/>
              </a:defRPr>
            </a:lvl4pPr>
            <a:lvl5pPr>
              <a:defRPr>
                <a:solidFill>
                  <a:schemeClr val="bg1"/>
                </a:solidFill>
              </a:defRPr>
            </a:lvl5pPr>
            <a:lvl6pPr marL="0" indent="0">
              <a:buNone/>
              <a:defRPr>
                <a:solidFill>
                  <a:schemeClr val="bg1"/>
                </a:solidFill>
              </a:defRPr>
            </a:lvl6pPr>
            <a:lvl7pPr marL="0" indent="0">
              <a:buNone/>
              <a:defRPr>
                <a:solidFill>
                  <a:schemeClr val="bg1"/>
                </a:solidFill>
              </a:defRPr>
            </a:lvl7pPr>
            <a:lvl8pPr>
              <a:defRPr b="0">
                <a:solidFill>
                  <a:schemeClr val="bg1"/>
                </a:solidFill>
                <a:latin typeface="+mn-lt"/>
              </a:defRPr>
            </a:lvl8pPr>
            <a:lvl9pPr>
              <a:defRPr sz="1100" b="0">
                <a:solidFill>
                  <a:schemeClr val="bg1"/>
                </a:solidFill>
              </a:defRPr>
            </a:lvl9pPr>
          </a:lstStyle>
          <a:p>
            <a:pPr lvl="2"/>
            <a:r>
              <a:rPr lang="de-DE" dirty="0"/>
              <a:t>City </a:t>
            </a:r>
            <a:r>
              <a:rPr lang="de-DE" dirty="0" err="1"/>
              <a:t>name</a:t>
            </a:r>
            <a:endParaRPr lang="de-DE" dirty="0"/>
          </a:p>
        </p:txBody>
      </p:sp>
      <p:sp>
        <p:nvSpPr>
          <p:cNvPr id="168" name="Textplatzhalter 7">
            <a:extLst>
              <a:ext uri="{FF2B5EF4-FFF2-40B4-BE49-F238E27FC236}">
                <a16:creationId xmlns:a16="http://schemas.microsoft.com/office/drawing/2014/main" id="{E7C10C55-5469-4253-B424-7B7569694049}"/>
              </a:ext>
            </a:extLst>
          </p:cNvPr>
          <p:cNvSpPr>
            <a:spLocks noGrp="1"/>
          </p:cNvSpPr>
          <p:nvPr>
            <p:ph type="body" sz="quarter" idx="51" hasCustomPrompt="1"/>
          </p:nvPr>
        </p:nvSpPr>
        <p:spPr>
          <a:xfrm>
            <a:off x="9409093" y="4211508"/>
            <a:ext cx="1836000" cy="264320"/>
          </a:xfrm>
        </p:spPr>
        <p:txBody>
          <a:bodyPr lIns="0" rIns="0" anchor="ctr"/>
          <a:lstStyle>
            <a:lvl1pPr algn="l">
              <a:defRPr sz="1100" b="0">
                <a:solidFill>
                  <a:schemeClr val="accent1"/>
                </a:solidFill>
                <a:latin typeface="+mn-lt"/>
              </a:defRPr>
            </a:lvl1pPr>
            <a:lvl2pPr marL="0" indent="0" algn="l">
              <a:buNone/>
              <a:defRPr sz="1100">
                <a:solidFill>
                  <a:schemeClr val="bg1"/>
                </a:solidFill>
              </a:defRPr>
            </a:lvl2pPr>
            <a:lvl3pPr marL="0" indent="0">
              <a:buNone/>
              <a:defRPr sz="1100">
                <a:solidFill>
                  <a:schemeClr val="bg1"/>
                </a:solidFill>
              </a:defRPr>
            </a:lvl3pPr>
            <a:lvl4pPr>
              <a:defRPr sz="1100" b="0">
                <a:solidFill>
                  <a:schemeClr val="bg1"/>
                </a:solidFill>
                <a:latin typeface="+mn-lt"/>
              </a:defRPr>
            </a:lvl4pPr>
            <a:lvl5pPr>
              <a:defRPr>
                <a:solidFill>
                  <a:schemeClr val="bg1"/>
                </a:solidFill>
              </a:defRPr>
            </a:lvl5pPr>
            <a:lvl6pPr marL="0" indent="0">
              <a:buNone/>
              <a:defRPr>
                <a:solidFill>
                  <a:schemeClr val="bg1"/>
                </a:solidFill>
              </a:defRPr>
            </a:lvl6pPr>
            <a:lvl7pPr marL="0" indent="0">
              <a:buNone/>
              <a:defRPr>
                <a:solidFill>
                  <a:schemeClr val="bg1"/>
                </a:solidFill>
              </a:defRPr>
            </a:lvl7pPr>
            <a:lvl8pPr>
              <a:defRPr b="0">
                <a:solidFill>
                  <a:schemeClr val="bg1"/>
                </a:solidFill>
                <a:latin typeface="+mn-lt"/>
              </a:defRPr>
            </a:lvl8pPr>
            <a:lvl9pPr>
              <a:defRPr sz="1100" b="0">
                <a:solidFill>
                  <a:schemeClr val="bg1"/>
                </a:solidFill>
              </a:defRPr>
            </a:lvl9pPr>
          </a:lstStyle>
          <a:p>
            <a:pPr lvl="2"/>
            <a:r>
              <a:rPr lang="de-DE" dirty="0"/>
              <a:t>City </a:t>
            </a:r>
            <a:r>
              <a:rPr lang="de-DE" dirty="0" err="1"/>
              <a:t>name</a:t>
            </a:r>
            <a:endParaRPr lang="de-DE" dirty="0"/>
          </a:p>
        </p:txBody>
      </p:sp>
      <p:sp>
        <p:nvSpPr>
          <p:cNvPr id="169" name="Textplatzhalter 7">
            <a:extLst>
              <a:ext uri="{FF2B5EF4-FFF2-40B4-BE49-F238E27FC236}">
                <a16:creationId xmlns:a16="http://schemas.microsoft.com/office/drawing/2014/main" id="{A0771C38-C6D6-4310-827D-666DFB02DA4E}"/>
              </a:ext>
            </a:extLst>
          </p:cNvPr>
          <p:cNvSpPr>
            <a:spLocks noGrp="1"/>
          </p:cNvSpPr>
          <p:nvPr>
            <p:ph type="body" sz="quarter" idx="52" hasCustomPrompt="1"/>
          </p:nvPr>
        </p:nvSpPr>
        <p:spPr>
          <a:xfrm>
            <a:off x="8525773" y="5274542"/>
            <a:ext cx="1644581" cy="264320"/>
          </a:xfrm>
        </p:spPr>
        <p:txBody>
          <a:bodyPr lIns="0" rIns="0" anchor="ctr"/>
          <a:lstStyle>
            <a:lvl1pPr algn="r">
              <a:defRPr sz="1100" b="0">
                <a:solidFill>
                  <a:schemeClr val="accent1"/>
                </a:solidFill>
                <a:latin typeface="+mn-lt"/>
              </a:defRPr>
            </a:lvl1pPr>
            <a:lvl2pPr marL="0" indent="0" algn="r">
              <a:buNone/>
              <a:defRPr sz="1100">
                <a:solidFill>
                  <a:schemeClr val="bg1"/>
                </a:solidFill>
              </a:defRPr>
            </a:lvl2pPr>
            <a:lvl3pPr marL="0" indent="0" algn="r">
              <a:buNone/>
              <a:defRPr sz="1100">
                <a:solidFill>
                  <a:schemeClr val="bg1"/>
                </a:solidFill>
              </a:defRPr>
            </a:lvl3pPr>
            <a:lvl4pPr algn="r">
              <a:defRPr sz="1100" b="0">
                <a:solidFill>
                  <a:schemeClr val="bg1"/>
                </a:solidFill>
                <a:latin typeface="+mn-lt"/>
              </a:defRPr>
            </a:lvl4pPr>
            <a:lvl5pPr algn="r">
              <a:defRPr>
                <a:solidFill>
                  <a:schemeClr val="bg1"/>
                </a:solidFill>
              </a:defRPr>
            </a:lvl5pPr>
            <a:lvl6pPr marL="0" indent="0" algn="r">
              <a:buNone/>
              <a:defRPr>
                <a:solidFill>
                  <a:schemeClr val="bg1"/>
                </a:solidFill>
              </a:defRPr>
            </a:lvl6pPr>
            <a:lvl7pPr marL="0" indent="0" algn="r">
              <a:buNone/>
              <a:defRPr>
                <a:solidFill>
                  <a:schemeClr val="bg1"/>
                </a:solidFill>
              </a:defRPr>
            </a:lvl7pPr>
            <a:lvl8pPr algn="r">
              <a:defRPr b="0">
                <a:solidFill>
                  <a:schemeClr val="bg1"/>
                </a:solidFill>
                <a:latin typeface="+mn-lt"/>
              </a:defRPr>
            </a:lvl8pPr>
            <a:lvl9pPr algn="r">
              <a:defRPr sz="1100" b="0">
                <a:solidFill>
                  <a:schemeClr val="bg1"/>
                </a:solidFill>
              </a:defRPr>
            </a:lvl9pPr>
          </a:lstStyle>
          <a:p>
            <a:pPr lvl="1"/>
            <a:r>
              <a:rPr lang="de-DE" dirty="0"/>
              <a:t>City </a:t>
            </a:r>
            <a:r>
              <a:rPr lang="de-DE" dirty="0" err="1"/>
              <a:t>name</a:t>
            </a:r>
            <a:endParaRPr lang="de-DE" dirty="0"/>
          </a:p>
        </p:txBody>
      </p:sp>
      <p:sp>
        <p:nvSpPr>
          <p:cNvPr id="65" name="Oval 64">
            <a:extLst>
              <a:ext uri="{FF2B5EF4-FFF2-40B4-BE49-F238E27FC236}">
                <a16:creationId xmlns:a16="http://schemas.microsoft.com/office/drawing/2014/main" id="{3D5E1229-E2BA-ED46-8FC3-20DF6FD234E0}"/>
              </a:ext>
            </a:extLst>
          </p:cNvPr>
          <p:cNvSpPr>
            <a:spLocks noChangeAspect="1"/>
          </p:cNvSpPr>
          <p:nvPr userDrawn="1"/>
        </p:nvSpPr>
        <p:spPr>
          <a:xfrm>
            <a:off x="3512432" y="3003745"/>
            <a:ext cx="90000" cy="90000"/>
          </a:xfrm>
          <a:prstGeom prst="ellipse">
            <a:avLst/>
          </a:prstGeom>
          <a:solidFill>
            <a:schemeClr val="accent1"/>
          </a:solidFill>
        </p:spPr>
        <p:txBody>
          <a:bodyPr wrap="square" rtlCol="0" anchor="ctr">
            <a:spAutoFit/>
          </a:bodyPr>
          <a:lstStyle/>
          <a:p>
            <a:pPr algn="l"/>
            <a:endParaRPr lang="de-DE" sz="1400" dirty="0"/>
          </a:p>
        </p:txBody>
      </p:sp>
      <p:sp>
        <p:nvSpPr>
          <p:cNvPr id="157" name="Textplatzhalter 7">
            <a:extLst>
              <a:ext uri="{FF2B5EF4-FFF2-40B4-BE49-F238E27FC236}">
                <a16:creationId xmlns:a16="http://schemas.microsoft.com/office/drawing/2014/main" id="{A149BBD8-F135-C749-BC08-621A4165827A}"/>
              </a:ext>
            </a:extLst>
          </p:cNvPr>
          <p:cNvSpPr>
            <a:spLocks noGrp="1"/>
          </p:cNvSpPr>
          <p:nvPr>
            <p:ph type="body" sz="quarter" idx="53" hasCustomPrompt="1"/>
          </p:nvPr>
        </p:nvSpPr>
        <p:spPr>
          <a:xfrm>
            <a:off x="269006" y="3009462"/>
            <a:ext cx="1692000" cy="264320"/>
          </a:xfrm>
        </p:spPr>
        <p:txBody>
          <a:bodyPr lIns="0" rIns="0" anchor="ctr"/>
          <a:lstStyle>
            <a:lvl1pPr algn="l">
              <a:defRPr sz="1100" b="0">
                <a:solidFill>
                  <a:schemeClr val="accent1"/>
                </a:solidFill>
                <a:latin typeface="+mn-lt"/>
              </a:defRPr>
            </a:lvl1pPr>
            <a:lvl2pPr marL="0" indent="0" algn="l">
              <a:buNone/>
              <a:defRPr sz="1100">
                <a:solidFill>
                  <a:schemeClr val="bg1"/>
                </a:solidFill>
              </a:defRPr>
            </a:lvl2pPr>
            <a:lvl3pPr marL="0" indent="0" algn="r">
              <a:buNone/>
              <a:defRPr sz="1100">
                <a:solidFill>
                  <a:schemeClr val="accent1"/>
                </a:solidFill>
              </a:defRPr>
            </a:lvl3pPr>
            <a:lvl4pPr>
              <a:defRPr sz="1100" b="0">
                <a:solidFill>
                  <a:schemeClr val="bg1"/>
                </a:solidFill>
                <a:latin typeface="+mn-lt"/>
              </a:defRPr>
            </a:lvl4pPr>
            <a:lvl5pPr>
              <a:defRPr>
                <a:solidFill>
                  <a:schemeClr val="bg1"/>
                </a:solidFill>
              </a:defRPr>
            </a:lvl5pPr>
            <a:lvl6pPr marL="0" indent="0">
              <a:buNone/>
              <a:defRPr>
                <a:solidFill>
                  <a:schemeClr val="bg1"/>
                </a:solidFill>
              </a:defRPr>
            </a:lvl6pPr>
            <a:lvl7pPr marL="0" indent="0">
              <a:buNone/>
              <a:defRPr>
                <a:solidFill>
                  <a:schemeClr val="bg1"/>
                </a:solidFill>
              </a:defRPr>
            </a:lvl7pPr>
            <a:lvl8pPr>
              <a:defRPr b="0">
                <a:solidFill>
                  <a:schemeClr val="bg1"/>
                </a:solidFill>
                <a:latin typeface="+mn-lt"/>
              </a:defRPr>
            </a:lvl8pPr>
            <a:lvl9pPr>
              <a:defRPr sz="1100" b="0">
                <a:solidFill>
                  <a:schemeClr val="bg1"/>
                </a:solidFill>
              </a:defRPr>
            </a:lvl9pPr>
          </a:lstStyle>
          <a:p>
            <a:pPr lvl="2"/>
            <a:r>
              <a:rPr lang="de-DE" dirty="0"/>
              <a:t>City </a:t>
            </a:r>
            <a:r>
              <a:rPr lang="de-DE" dirty="0" err="1"/>
              <a:t>name</a:t>
            </a:r>
            <a:endParaRPr lang="de-DE" dirty="0"/>
          </a:p>
        </p:txBody>
      </p:sp>
      <p:sp>
        <p:nvSpPr>
          <p:cNvPr id="159" name="Oval 158">
            <a:extLst>
              <a:ext uri="{FF2B5EF4-FFF2-40B4-BE49-F238E27FC236}">
                <a16:creationId xmlns:a16="http://schemas.microsoft.com/office/drawing/2014/main" id="{BD78ABAD-C2FA-AA49-99E0-D9DE326389A5}"/>
              </a:ext>
            </a:extLst>
          </p:cNvPr>
          <p:cNvSpPr>
            <a:spLocks noChangeAspect="1"/>
          </p:cNvSpPr>
          <p:nvPr userDrawn="1"/>
        </p:nvSpPr>
        <p:spPr>
          <a:xfrm>
            <a:off x="2045031" y="3113965"/>
            <a:ext cx="90000" cy="90000"/>
          </a:xfrm>
          <a:prstGeom prst="ellipse">
            <a:avLst/>
          </a:prstGeom>
          <a:solidFill>
            <a:schemeClr val="accent1"/>
          </a:solidFill>
        </p:spPr>
        <p:txBody>
          <a:bodyPr wrap="square" rtlCol="0" anchor="ctr">
            <a:spAutoFit/>
          </a:bodyPr>
          <a:lstStyle/>
          <a:p>
            <a:pPr algn="l"/>
            <a:endParaRPr lang="de-DE" sz="1400" dirty="0"/>
          </a:p>
        </p:txBody>
      </p:sp>
      <p:sp>
        <p:nvSpPr>
          <p:cNvPr id="161" name="Oval 160">
            <a:extLst>
              <a:ext uri="{FF2B5EF4-FFF2-40B4-BE49-F238E27FC236}">
                <a16:creationId xmlns:a16="http://schemas.microsoft.com/office/drawing/2014/main" id="{FCC8E6F5-7C1A-6D40-A4C7-880E006B8AD8}"/>
              </a:ext>
            </a:extLst>
          </p:cNvPr>
          <p:cNvSpPr>
            <a:spLocks noChangeAspect="1"/>
          </p:cNvSpPr>
          <p:nvPr userDrawn="1"/>
        </p:nvSpPr>
        <p:spPr>
          <a:xfrm>
            <a:off x="5675839" y="3002820"/>
            <a:ext cx="90000" cy="90000"/>
          </a:xfrm>
          <a:prstGeom prst="ellipse">
            <a:avLst/>
          </a:prstGeom>
          <a:solidFill>
            <a:schemeClr val="bg1"/>
          </a:solidFill>
        </p:spPr>
        <p:txBody>
          <a:bodyPr wrap="square" rtlCol="0" anchor="ctr">
            <a:spAutoFit/>
          </a:bodyPr>
          <a:lstStyle/>
          <a:p>
            <a:pPr algn="l"/>
            <a:endParaRPr lang="de-DE" sz="1400" dirty="0"/>
          </a:p>
        </p:txBody>
      </p:sp>
      <p:sp>
        <p:nvSpPr>
          <p:cNvPr id="163" name="Oval 162">
            <a:extLst>
              <a:ext uri="{FF2B5EF4-FFF2-40B4-BE49-F238E27FC236}">
                <a16:creationId xmlns:a16="http://schemas.microsoft.com/office/drawing/2014/main" id="{310F0C28-4745-0D41-9720-B7DE0ABA0427}"/>
              </a:ext>
            </a:extLst>
          </p:cNvPr>
          <p:cNvSpPr>
            <a:spLocks noChangeAspect="1"/>
          </p:cNvSpPr>
          <p:nvPr userDrawn="1"/>
        </p:nvSpPr>
        <p:spPr>
          <a:xfrm>
            <a:off x="5951509" y="2679857"/>
            <a:ext cx="90000" cy="90000"/>
          </a:xfrm>
          <a:prstGeom prst="ellipse">
            <a:avLst/>
          </a:prstGeom>
          <a:solidFill>
            <a:schemeClr val="bg1"/>
          </a:solidFill>
        </p:spPr>
        <p:txBody>
          <a:bodyPr wrap="square" rtlCol="0" anchor="ctr">
            <a:spAutoFit/>
          </a:bodyPr>
          <a:lstStyle/>
          <a:p>
            <a:pPr algn="l"/>
            <a:endParaRPr lang="de-DE" sz="1400" dirty="0"/>
          </a:p>
        </p:txBody>
      </p:sp>
      <p:sp>
        <p:nvSpPr>
          <p:cNvPr id="165" name="Oval 164">
            <a:extLst>
              <a:ext uri="{FF2B5EF4-FFF2-40B4-BE49-F238E27FC236}">
                <a16:creationId xmlns:a16="http://schemas.microsoft.com/office/drawing/2014/main" id="{69F81E69-37E5-CA43-86A9-78C45365F358}"/>
              </a:ext>
            </a:extLst>
          </p:cNvPr>
          <p:cNvSpPr>
            <a:spLocks noChangeAspect="1"/>
          </p:cNvSpPr>
          <p:nvPr userDrawn="1"/>
        </p:nvSpPr>
        <p:spPr>
          <a:xfrm>
            <a:off x="7525779" y="3434774"/>
            <a:ext cx="90000" cy="90000"/>
          </a:xfrm>
          <a:prstGeom prst="ellipse">
            <a:avLst/>
          </a:prstGeom>
          <a:solidFill>
            <a:schemeClr val="bg1"/>
          </a:solidFill>
        </p:spPr>
        <p:txBody>
          <a:bodyPr wrap="square" rtlCol="0" anchor="ctr">
            <a:spAutoFit/>
          </a:bodyPr>
          <a:lstStyle/>
          <a:p>
            <a:pPr algn="l"/>
            <a:endParaRPr lang="de-DE" sz="1400" dirty="0"/>
          </a:p>
        </p:txBody>
      </p:sp>
      <p:sp>
        <p:nvSpPr>
          <p:cNvPr id="167" name="Textplatzhalter 7">
            <a:extLst>
              <a:ext uri="{FF2B5EF4-FFF2-40B4-BE49-F238E27FC236}">
                <a16:creationId xmlns:a16="http://schemas.microsoft.com/office/drawing/2014/main" id="{92CF124E-DF9D-C142-B506-8F84A8C70774}"/>
              </a:ext>
            </a:extLst>
          </p:cNvPr>
          <p:cNvSpPr>
            <a:spLocks noGrp="1"/>
          </p:cNvSpPr>
          <p:nvPr>
            <p:ph type="body" sz="quarter" idx="54" hasCustomPrompt="1"/>
          </p:nvPr>
        </p:nvSpPr>
        <p:spPr>
          <a:xfrm>
            <a:off x="9619552" y="2270225"/>
            <a:ext cx="1692000" cy="264320"/>
          </a:xfrm>
        </p:spPr>
        <p:txBody>
          <a:bodyPr lIns="0" rIns="0" anchor="ctr"/>
          <a:lstStyle>
            <a:lvl1pPr algn="l">
              <a:defRPr sz="1100" b="0">
                <a:solidFill>
                  <a:schemeClr val="accent1"/>
                </a:solidFill>
                <a:latin typeface="+mn-lt"/>
              </a:defRPr>
            </a:lvl1pPr>
            <a:lvl2pPr marL="0" indent="0" algn="l">
              <a:buNone/>
              <a:defRPr sz="1100">
                <a:solidFill>
                  <a:schemeClr val="bg1"/>
                </a:solidFill>
              </a:defRPr>
            </a:lvl2pPr>
            <a:lvl3pPr marL="0" indent="0">
              <a:buNone/>
              <a:defRPr sz="1100">
                <a:solidFill>
                  <a:schemeClr val="accent1"/>
                </a:solidFill>
              </a:defRPr>
            </a:lvl3pPr>
            <a:lvl4pPr>
              <a:defRPr sz="1100" b="0">
                <a:solidFill>
                  <a:schemeClr val="bg1"/>
                </a:solidFill>
                <a:latin typeface="+mn-lt"/>
              </a:defRPr>
            </a:lvl4pPr>
            <a:lvl5pPr>
              <a:defRPr>
                <a:solidFill>
                  <a:schemeClr val="bg1"/>
                </a:solidFill>
              </a:defRPr>
            </a:lvl5pPr>
            <a:lvl6pPr marL="0" indent="0">
              <a:buNone/>
              <a:defRPr>
                <a:solidFill>
                  <a:schemeClr val="bg1"/>
                </a:solidFill>
              </a:defRPr>
            </a:lvl6pPr>
            <a:lvl7pPr marL="0" indent="0">
              <a:buNone/>
              <a:defRPr>
                <a:solidFill>
                  <a:schemeClr val="bg1"/>
                </a:solidFill>
              </a:defRPr>
            </a:lvl7pPr>
            <a:lvl8pPr>
              <a:defRPr b="0">
                <a:solidFill>
                  <a:schemeClr val="bg1"/>
                </a:solidFill>
                <a:latin typeface="+mn-lt"/>
              </a:defRPr>
            </a:lvl8pPr>
            <a:lvl9pPr>
              <a:defRPr sz="1100" b="0">
                <a:solidFill>
                  <a:schemeClr val="bg1"/>
                </a:solidFill>
              </a:defRPr>
            </a:lvl9pPr>
          </a:lstStyle>
          <a:p>
            <a:pPr lvl="2"/>
            <a:r>
              <a:rPr lang="de-DE" dirty="0"/>
              <a:t>City </a:t>
            </a:r>
            <a:r>
              <a:rPr lang="de-DE" dirty="0" err="1"/>
              <a:t>name</a:t>
            </a:r>
            <a:endParaRPr lang="de-DE" dirty="0"/>
          </a:p>
        </p:txBody>
      </p:sp>
      <p:sp>
        <p:nvSpPr>
          <p:cNvPr id="170" name="Oval 169">
            <a:extLst>
              <a:ext uri="{FF2B5EF4-FFF2-40B4-BE49-F238E27FC236}">
                <a16:creationId xmlns:a16="http://schemas.microsoft.com/office/drawing/2014/main" id="{CD2E0AF3-A558-3948-B60B-F5A068CFA99C}"/>
              </a:ext>
            </a:extLst>
          </p:cNvPr>
          <p:cNvSpPr>
            <a:spLocks noChangeAspect="1"/>
          </p:cNvSpPr>
          <p:nvPr userDrawn="1"/>
        </p:nvSpPr>
        <p:spPr>
          <a:xfrm>
            <a:off x="9473739" y="2352104"/>
            <a:ext cx="90000" cy="90000"/>
          </a:xfrm>
          <a:prstGeom prst="ellipse">
            <a:avLst/>
          </a:prstGeom>
          <a:solidFill>
            <a:schemeClr val="accent1"/>
          </a:solidFill>
        </p:spPr>
        <p:txBody>
          <a:bodyPr wrap="square" rtlCol="0" anchor="ctr">
            <a:spAutoFit/>
          </a:bodyPr>
          <a:lstStyle/>
          <a:p>
            <a:pPr algn="l"/>
            <a:endParaRPr lang="de-DE" sz="1400" dirty="0"/>
          </a:p>
        </p:txBody>
      </p:sp>
      <p:sp>
        <p:nvSpPr>
          <p:cNvPr id="171" name="Oval 170">
            <a:extLst>
              <a:ext uri="{FF2B5EF4-FFF2-40B4-BE49-F238E27FC236}">
                <a16:creationId xmlns:a16="http://schemas.microsoft.com/office/drawing/2014/main" id="{7C95FCDB-655A-E842-84A7-FCB7CEB827D5}"/>
              </a:ext>
            </a:extLst>
          </p:cNvPr>
          <p:cNvSpPr>
            <a:spLocks noChangeAspect="1"/>
          </p:cNvSpPr>
          <p:nvPr userDrawn="1"/>
        </p:nvSpPr>
        <p:spPr>
          <a:xfrm>
            <a:off x="9255221" y="4298668"/>
            <a:ext cx="90000" cy="90000"/>
          </a:xfrm>
          <a:prstGeom prst="ellipse">
            <a:avLst/>
          </a:prstGeom>
          <a:solidFill>
            <a:schemeClr val="bg1"/>
          </a:solidFill>
        </p:spPr>
        <p:txBody>
          <a:bodyPr wrap="square" rtlCol="0" anchor="ctr">
            <a:spAutoFit/>
          </a:bodyPr>
          <a:lstStyle/>
          <a:p>
            <a:pPr algn="l"/>
            <a:endParaRPr lang="de-DE" sz="1400" dirty="0"/>
          </a:p>
        </p:txBody>
      </p:sp>
      <p:sp>
        <p:nvSpPr>
          <p:cNvPr id="172" name="Oval 171">
            <a:extLst>
              <a:ext uri="{FF2B5EF4-FFF2-40B4-BE49-F238E27FC236}">
                <a16:creationId xmlns:a16="http://schemas.microsoft.com/office/drawing/2014/main" id="{595E14C0-E61E-F242-A499-C6D98325622E}"/>
              </a:ext>
            </a:extLst>
          </p:cNvPr>
          <p:cNvSpPr>
            <a:spLocks noChangeAspect="1"/>
          </p:cNvSpPr>
          <p:nvPr userDrawn="1"/>
        </p:nvSpPr>
        <p:spPr>
          <a:xfrm>
            <a:off x="10236408" y="5381338"/>
            <a:ext cx="90000" cy="90000"/>
          </a:xfrm>
          <a:prstGeom prst="ellipse">
            <a:avLst/>
          </a:prstGeom>
          <a:solidFill>
            <a:schemeClr val="bg1"/>
          </a:solidFill>
        </p:spPr>
        <p:txBody>
          <a:bodyPr wrap="square" rtlCol="0" anchor="ctr">
            <a:spAutoFit/>
          </a:bodyPr>
          <a:lstStyle/>
          <a:p>
            <a:pPr algn="l"/>
            <a:endParaRPr lang="de-DE" sz="1400" dirty="0"/>
          </a:p>
        </p:txBody>
      </p:sp>
      <p:sp>
        <p:nvSpPr>
          <p:cNvPr id="173" name="Oval 172">
            <a:extLst>
              <a:ext uri="{FF2B5EF4-FFF2-40B4-BE49-F238E27FC236}">
                <a16:creationId xmlns:a16="http://schemas.microsoft.com/office/drawing/2014/main" id="{8A6DB991-28F1-4340-A9EE-B5AD8CE62D5B}"/>
              </a:ext>
            </a:extLst>
          </p:cNvPr>
          <p:cNvSpPr>
            <a:spLocks noChangeAspect="1"/>
          </p:cNvSpPr>
          <p:nvPr userDrawn="1"/>
        </p:nvSpPr>
        <p:spPr>
          <a:xfrm>
            <a:off x="4521545" y="6178946"/>
            <a:ext cx="90000" cy="90000"/>
          </a:xfrm>
          <a:prstGeom prst="ellipse">
            <a:avLst/>
          </a:prstGeom>
          <a:solidFill>
            <a:schemeClr val="bg1"/>
          </a:solidFill>
        </p:spPr>
        <p:txBody>
          <a:bodyPr wrap="square" rtlCol="0" anchor="ctr">
            <a:spAutoFit/>
          </a:bodyPr>
          <a:lstStyle/>
          <a:p>
            <a:pPr algn="l"/>
            <a:endParaRPr lang="de-DE" sz="1400" dirty="0"/>
          </a:p>
        </p:txBody>
      </p:sp>
      <p:sp>
        <p:nvSpPr>
          <p:cNvPr id="174" name="Oval 173">
            <a:extLst>
              <a:ext uri="{FF2B5EF4-FFF2-40B4-BE49-F238E27FC236}">
                <a16:creationId xmlns:a16="http://schemas.microsoft.com/office/drawing/2014/main" id="{923EFBDE-8F34-4845-BBF2-097F36EE1B2C}"/>
              </a:ext>
            </a:extLst>
          </p:cNvPr>
          <p:cNvSpPr>
            <a:spLocks noChangeAspect="1"/>
          </p:cNvSpPr>
          <p:nvPr userDrawn="1"/>
        </p:nvSpPr>
        <p:spPr>
          <a:xfrm>
            <a:off x="6373215" y="6178946"/>
            <a:ext cx="90000" cy="90000"/>
          </a:xfrm>
          <a:prstGeom prst="ellipse">
            <a:avLst/>
          </a:prstGeom>
          <a:solidFill>
            <a:schemeClr val="accent1"/>
          </a:solidFill>
        </p:spPr>
        <p:txBody>
          <a:bodyPr wrap="square" rtlCol="0" anchor="ctr">
            <a:spAutoFit/>
          </a:bodyPr>
          <a:lstStyle/>
          <a:p>
            <a:pPr algn="l"/>
            <a:endParaRPr lang="de-DE" sz="1400" dirty="0"/>
          </a:p>
        </p:txBody>
      </p:sp>
    </p:spTree>
    <p:extLst>
      <p:ext uri="{BB962C8B-B14F-4D97-AF65-F5344CB8AC3E}">
        <p14:creationId xmlns:p14="http://schemas.microsoft.com/office/powerpoint/2010/main" val="3657052931"/>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2 diagrams full width">
    <p:bg>
      <p:bgPr>
        <a:solidFill>
          <a:schemeClr val="tx1"/>
        </a:solidFill>
        <a:effectLst/>
      </p:bgPr>
    </p:bg>
    <p:spTree>
      <p:nvGrpSpPr>
        <p:cNvPr id="1" name=""/>
        <p:cNvGrpSpPr/>
        <p:nvPr/>
      </p:nvGrpSpPr>
      <p:grpSpPr>
        <a:xfrm>
          <a:off x="0" y="0"/>
          <a:ext cx="0" cy="0"/>
          <a:chOff x="0" y="0"/>
          <a:chExt cx="0" cy="0"/>
        </a:xfrm>
      </p:grpSpPr>
      <p:sp>
        <p:nvSpPr>
          <p:cNvPr id="6" name="Diagrammplatzhalter 5">
            <a:extLst>
              <a:ext uri="{FF2B5EF4-FFF2-40B4-BE49-F238E27FC236}">
                <a16:creationId xmlns:a16="http://schemas.microsoft.com/office/drawing/2014/main" id="{0D4F0F25-700B-4ADC-B3A9-B6BDBDE3BE3A}"/>
              </a:ext>
            </a:extLst>
          </p:cNvPr>
          <p:cNvSpPr>
            <a:spLocks noGrp="1"/>
          </p:cNvSpPr>
          <p:nvPr>
            <p:ph type="chart" sz="quarter" idx="12" hasCustomPrompt="1"/>
          </p:nvPr>
        </p:nvSpPr>
        <p:spPr>
          <a:xfrm>
            <a:off x="604839" y="1508125"/>
            <a:ext cx="5292254" cy="4376738"/>
          </a:xfrm>
        </p:spPr>
        <p:txBody>
          <a:bodyPr anchor="ctr"/>
          <a:lstStyle>
            <a:lvl1pPr algn="ctr">
              <a:defRPr>
                <a:solidFill>
                  <a:schemeClr val="bg1"/>
                </a:solidFill>
              </a:defRPr>
            </a:lvl1pPr>
          </a:lstStyle>
          <a:p>
            <a:r>
              <a:rPr lang="en-GB" dirty="0"/>
              <a:t>Insert graphic</a:t>
            </a:r>
            <a:endParaRPr lang="en-US" dirty="0"/>
          </a:p>
        </p:txBody>
      </p:sp>
      <p:grpSp>
        <p:nvGrpSpPr>
          <p:cNvPr id="8" name="Grafik 42">
            <a:extLst>
              <a:ext uri="{FF2B5EF4-FFF2-40B4-BE49-F238E27FC236}">
                <a16:creationId xmlns:a16="http://schemas.microsoft.com/office/drawing/2014/main" id="{0A671710-2FDB-488D-B369-2F2BAB207010}"/>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9" name="Freihandform: Form 8">
              <a:extLst>
                <a:ext uri="{FF2B5EF4-FFF2-40B4-BE49-F238E27FC236}">
                  <a16:creationId xmlns:a16="http://schemas.microsoft.com/office/drawing/2014/main" id="{EAA37EE2-D34A-4A46-9501-D0FCCEBE73EE}"/>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solidFill>
                  <a:schemeClr val="bg1"/>
                </a:solidFill>
              </a:endParaRPr>
            </a:p>
          </p:txBody>
        </p:sp>
        <p:sp>
          <p:nvSpPr>
            <p:cNvPr id="10" name="Freihandform: Form 9">
              <a:extLst>
                <a:ext uri="{FF2B5EF4-FFF2-40B4-BE49-F238E27FC236}">
                  <a16:creationId xmlns:a16="http://schemas.microsoft.com/office/drawing/2014/main" id="{1629DF98-E9AC-45D2-A86A-D8A3F7CA1022}"/>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solidFill>
                  <a:schemeClr val="bg1"/>
                </a:solidFill>
              </a:endParaRPr>
            </a:p>
          </p:txBody>
        </p:sp>
        <p:sp>
          <p:nvSpPr>
            <p:cNvPr id="11" name="Freihandform: Form 10">
              <a:extLst>
                <a:ext uri="{FF2B5EF4-FFF2-40B4-BE49-F238E27FC236}">
                  <a16:creationId xmlns:a16="http://schemas.microsoft.com/office/drawing/2014/main" id="{83B14F36-B610-4216-A817-765F50E1F1F9}"/>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solidFill>
                  <a:schemeClr val="bg1"/>
                </a:solidFill>
              </a:endParaRPr>
            </a:p>
          </p:txBody>
        </p:sp>
        <p:sp>
          <p:nvSpPr>
            <p:cNvPr id="12" name="Freihandform: Form 11">
              <a:extLst>
                <a:ext uri="{FF2B5EF4-FFF2-40B4-BE49-F238E27FC236}">
                  <a16:creationId xmlns:a16="http://schemas.microsoft.com/office/drawing/2014/main" id="{0CD9EF71-3279-442F-836C-4527E4BBDC2D}"/>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solidFill>
                  <a:schemeClr val="bg1"/>
                </a:solidFill>
              </a:endParaRPr>
            </a:p>
          </p:txBody>
        </p:sp>
        <p:sp>
          <p:nvSpPr>
            <p:cNvPr id="13" name="Freihandform: Form 12">
              <a:extLst>
                <a:ext uri="{FF2B5EF4-FFF2-40B4-BE49-F238E27FC236}">
                  <a16:creationId xmlns:a16="http://schemas.microsoft.com/office/drawing/2014/main" id="{3B6719E7-B97D-420D-88BD-B72D6FA6C04E}"/>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solidFill>
                  <a:schemeClr val="bg1"/>
                </a:solidFill>
              </a:endParaRPr>
            </a:p>
          </p:txBody>
        </p:sp>
        <p:sp>
          <p:nvSpPr>
            <p:cNvPr id="14" name="Freihandform: Form 13">
              <a:extLst>
                <a:ext uri="{FF2B5EF4-FFF2-40B4-BE49-F238E27FC236}">
                  <a16:creationId xmlns:a16="http://schemas.microsoft.com/office/drawing/2014/main" id="{55D83844-5083-42FF-9617-7BC2C8CEBFBD}"/>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solidFill>
                  <a:schemeClr val="bg1"/>
                </a:solidFill>
              </a:endParaRPr>
            </a:p>
          </p:txBody>
        </p:sp>
        <p:sp>
          <p:nvSpPr>
            <p:cNvPr id="15" name="Freihandform: Form 14">
              <a:extLst>
                <a:ext uri="{FF2B5EF4-FFF2-40B4-BE49-F238E27FC236}">
                  <a16:creationId xmlns:a16="http://schemas.microsoft.com/office/drawing/2014/main" id="{1A17D0AE-F841-4632-9306-5B3F1676AD9C}"/>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solidFill>
                  <a:schemeClr val="bg1"/>
                </a:solidFill>
              </a:endParaRPr>
            </a:p>
          </p:txBody>
        </p:sp>
        <p:sp>
          <p:nvSpPr>
            <p:cNvPr id="16" name="Freihandform: Form 15">
              <a:extLst>
                <a:ext uri="{FF2B5EF4-FFF2-40B4-BE49-F238E27FC236}">
                  <a16:creationId xmlns:a16="http://schemas.microsoft.com/office/drawing/2014/main" id="{E16C0673-9DA5-4D27-8E2B-3683A77A3BC9}"/>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solidFill>
                  <a:schemeClr val="bg1"/>
                </a:solidFill>
              </a:endParaRPr>
            </a:p>
          </p:txBody>
        </p:sp>
        <p:sp>
          <p:nvSpPr>
            <p:cNvPr id="17" name="Freihandform: Form 16">
              <a:extLst>
                <a:ext uri="{FF2B5EF4-FFF2-40B4-BE49-F238E27FC236}">
                  <a16:creationId xmlns:a16="http://schemas.microsoft.com/office/drawing/2014/main" id="{59D1ADD9-D318-4A3F-A916-3AC22816469D}"/>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solidFill>
                  <a:schemeClr val="bg1"/>
                </a:solidFill>
              </a:endParaRPr>
            </a:p>
          </p:txBody>
        </p:sp>
      </p:grpSp>
      <p:grpSp>
        <p:nvGrpSpPr>
          <p:cNvPr id="39" name="Grafik 41">
            <a:extLst>
              <a:ext uri="{FF2B5EF4-FFF2-40B4-BE49-F238E27FC236}">
                <a16:creationId xmlns:a16="http://schemas.microsoft.com/office/drawing/2014/main" id="{B18FA2CB-DC4D-4003-8551-6F96A1A61E3E}"/>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40" name="Freihandform: Form 39">
              <a:extLst>
                <a:ext uri="{FF2B5EF4-FFF2-40B4-BE49-F238E27FC236}">
                  <a16:creationId xmlns:a16="http://schemas.microsoft.com/office/drawing/2014/main" id="{DAF8DF58-B979-43FF-82B1-3773193C3E9B}"/>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1"/>
                </a:solidFill>
              </a:endParaRPr>
            </a:p>
          </p:txBody>
        </p:sp>
        <p:sp>
          <p:nvSpPr>
            <p:cNvPr id="41" name="Freihandform: Form 40">
              <a:extLst>
                <a:ext uri="{FF2B5EF4-FFF2-40B4-BE49-F238E27FC236}">
                  <a16:creationId xmlns:a16="http://schemas.microsoft.com/office/drawing/2014/main" id="{C3FBBCC7-E37F-4784-AF71-6F3EEDCC03D4}"/>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1"/>
                </a:solidFill>
              </a:endParaRPr>
            </a:p>
          </p:txBody>
        </p:sp>
        <p:sp>
          <p:nvSpPr>
            <p:cNvPr id="42" name="Freihandform: Form 41">
              <a:extLst>
                <a:ext uri="{FF2B5EF4-FFF2-40B4-BE49-F238E27FC236}">
                  <a16:creationId xmlns:a16="http://schemas.microsoft.com/office/drawing/2014/main" id="{76CFEF83-4DBD-4796-BDEC-5EB0C28B4FC4}"/>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1"/>
                </a:solidFill>
              </a:endParaRPr>
            </a:p>
          </p:txBody>
        </p:sp>
        <p:sp>
          <p:nvSpPr>
            <p:cNvPr id="43" name="Freihandform: Form 42">
              <a:extLst>
                <a:ext uri="{FF2B5EF4-FFF2-40B4-BE49-F238E27FC236}">
                  <a16:creationId xmlns:a16="http://schemas.microsoft.com/office/drawing/2014/main" id="{6A625164-6470-4E43-9ECC-8925C041C2CB}"/>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1"/>
                </a:solidFill>
              </a:endParaRPr>
            </a:p>
          </p:txBody>
        </p:sp>
        <p:sp>
          <p:nvSpPr>
            <p:cNvPr id="44" name="Freihandform: Form 43">
              <a:extLst>
                <a:ext uri="{FF2B5EF4-FFF2-40B4-BE49-F238E27FC236}">
                  <a16:creationId xmlns:a16="http://schemas.microsoft.com/office/drawing/2014/main" id="{19D64672-0BB2-4A9A-BF0F-D74EF219B256}"/>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1"/>
                </a:solidFill>
              </a:endParaRPr>
            </a:p>
          </p:txBody>
        </p:sp>
        <p:sp>
          <p:nvSpPr>
            <p:cNvPr id="45" name="Freihandform: Form 44">
              <a:extLst>
                <a:ext uri="{FF2B5EF4-FFF2-40B4-BE49-F238E27FC236}">
                  <a16:creationId xmlns:a16="http://schemas.microsoft.com/office/drawing/2014/main" id="{27DFCA95-8D1B-4F5D-9FE4-5EFBF769AE66}"/>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1"/>
                </a:solidFill>
              </a:endParaRPr>
            </a:p>
          </p:txBody>
        </p:sp>
        <p:sp>
          <p:nvSpPr>
            <p:cNvPr id="46" name="Freihandform: Form 45">
              <a:extLst>
                <a:ext uri="{FF2B5EF4-FFF2-40B4-BE49-F238E27FC236}">
                  <a16:creationId xmlns:a16="http://schemas.microsoft.com/office/drawing/2014/main" id="{1D85BE5A-8D2F-4617-8C29-1B5A9EFC6B50}"/>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1"/>
                </a:solidFill>
              </a:endParaRPr>
            </a:p>
          </p:txBody>
        </p:sp>
        <p:sp>
          <p:nvSpPr>
            <p:cNvPr id="47" name="Freihandform: Form 46">
              <a:extLst>
                <a:ext uri="{FF2B5EF4-FFF2-40B4-BE49-F238E27FC236}">
                  <a16:creationId xmlns:a16="http://schemas.microsoft.com/office/drawing/2014/main" id="{962B848D-F901-4D73-93A5-0699905AD75E}"/>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1"/>
                </a:solidFill>
              </a:endParaRPr>
            </a:p>
          </p:txBody>
        </p:sp>
        <p:sp>
          <p:nvSpPr>
            <p:cNvPr id="48" name="Freihandform: Form 47">
              <a:extLst>
                <a:ext uri="{FF2B5EF4-FFF2-40B4-BE49-F238E27FC236}">
                  <a16:creationId xmlns:a16="http://schemas.microsoft.com/office/drawing/2014/main" id="{F6EAF20F-42BF-4BC5-A71E-6C15203CB4D7}"/>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1"/>
                </a:solidFill>
              </a:endParaRPr>
            </a:p>
          </p:txBody>
        </p:sp>
        <p:sp>
          <p:nvSpPr>
            <p:cNvPr id="49" name="Freihandform: Form 48">
              <a:extLst>
                <a:ext uri="{FF2B5EF4-FFF2-40B4-BE49-F238E27FC236}">
                  <a16:creationId xmlns:a16="http://schemas.microsoft.com/office/drawing/2014/main" id="{0FFAAA05-380D-49FB-9222-724A2B9B0C83}"/>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1"/>
                </a:solidFill>
              </a:endParaRPr>
            </a:p>
          </p:txBody>
        </p:sp>
        <p:sp>
          <p:nvSpPr>
            <p:cNvPr id="50" name="Freihandform: Form 49">
              <a:extLst>
                <a:ext uri="{FF2B5EF4-FFF2-40B4-BE49-F238E27FC236}">
                  <a16:creationId xmlns:a16="http://schemas.microsoft.com/office/drawing/2014/main" id="{715946CC-91DC-4465-AE9D-BB04DD127F9B}"/>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1"/>
                </a:solidFill>
              </a:endParaRPr>
            </a:p>
          </p:txBody>
        </p:sp>
        <p:sp>
          <p:nvSpPr>
            <p:cNvPr id="51" name="Freihandform: Form 50">
              <a:extLst>
                <a:ext uri="{FF2B5EF4-FFF2-40B4-BE49-F238E27FC236}">
                  <a16:creationId xmlns:a16="http://schemas.microsoft.com/office/drawing/2014/main" id="{5BE366C7-ED70-491C-BFBC-30098423275F}"/>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1"/>
                </a:solidFill>
              </a:endParaRPr>
            </a:p>
          </p:txBody>
        </p:sp>
        <p:sp>
          <p:nvSpPr>
            <p:cNvPr id="52" name="Freihandform: Form 51">
              <a:extLst>
                <a:ext uri="{FF2B5EF4-FFF2-40B4-BE49-F238E27FC236}">
                  <a16:creationId xmlns:a16="http://schemas.microsoft.com/office/drawing/2014/main" id="{90557B6D-8615-40AA-853A-3C59B04B98FC}"/>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1"/>
                </a:solidFill>
              </a:endParaRPr>
            </a:p>
          </p:txBody>
        </p:sp>
        <p:sp>
          <p:nvSpPr>
            <p:cNvPr id="53" name="Freihandform: Form 52">
              <a:extLst>
                <a:ext uri="{FF2B5EF4-FFF2-40B4-BE49-F238E27FC236}">
                  <a16:creationId xmlns:a16="http://schemas.microsoft.com/office/drawing/2014/main" id="{6F8AC264-6731-4404-A9BE-EEA7D9CB37F1}"/>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1"/>
                </a:solidFill>
              </a:endParaRPr>
            </a:p>
          </p:txBody>
        </p:sp>
        <p:sp>
          <p:nvSpPr>
            <p:cNvPr id="54" name="Freihandform: Form 53">
              <a:extLst>
                <a:ext uri="{FF2B5EF4-FFF2-40B4-BE49-F238E27FC236}">
                  <a16:creationId xmlns:a16="http://schemas.microsoft.com/office/drawing/2014/main" id="{85F3192C-30E2-40CC-8113-47DBD2482E44}"/>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1"/>
                </a:solidFill>
              </a:endParaRPr>
            </a:p>
          </p:txBody>
        </p:sp>
        <p:sp>
          <p:nvSpPr>
            <p:cNvPr id="55" name="Freihandform: Form 54">
              <a:extLst>
                <a:ext uri="{FF2B5EF4-FFF2-40B4-BE49-F238E27FC236}">
                  <a16:creationId xmlns:a16="http://schemas.microsoft.com/office/drawing/2014/main" id="{980BF7C2-12CF-49CF-B8DC-CF0D6AB01674}"/>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1"/>
                </a:solidFill>
              </a:endParaRPr>
            </a:p>
          </p:txBody>
        </p:sp>
        <p:sp>
          <p:nvSpPr>
            <p:cNvPr id="56" name="Freihandform: Form 55">
              <a:extLst>
                <a:ext uri="{FF2B5EF4-FFF2-40B4-BE49-F238E27FC236}">
                  <a16:creationId xmlns:a16="http://schemas.microsoft.com/office/drawing/2014/main" id="{CB357C0B-B7D7-4ECD-9464-7A40258741FC}"/>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1"/>
                </a:solidFill>
              </a:endParaRPr>
            </a:p>
          </p:txBody>
        </p:sp>
        <p:sp>
          <p:nvSpPr>
            <p:cNvPr id="57" name="Freihandform: Form 56">
              <a:extLst>
                <a:ext uri="{FF2B5EF4-FFF2-40B4-BE49-F238E27FC236}">
                  <a16:creationId xmlns:a16="http://schemas.microsoft.com/office/drawing/2014/main" id="{8FABBA4C-7D4A-48AF-AC2B-D0997C52FA3B}"/>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1"/>
                </a:solidFill>
              </a:endParaRPr>
            </a:p>
          </p:txBody>
        </p:sp>
      </p:grpSp>
      <p:sp>
        <p:nvSpPr>
          <p:cNvPr id="36" name="Diagrammplatzhalter 5">
            <a:extLst>
              <a:ext uri="{FF2B5EF4-FFF2-40B4-BE49-F238E27FC236}">
                <a16:creationId xmlns:a16="http://schemas.microsoft.com/office/drawing/2014/main" id="{272F8CA0-8583-48DC-BCA9-724C7CA3A42E}"/>
              </a:ext>
            </a:extLst>
          </p:cNvPr>
          <p:cNvSpPr>
            <a:spLocks noGrp="1"/>
          </p:cNvSpPr>
          <p:nvPr>
            <p:ph type="chart" sz="quarter" idx="46" hasCustomPrompt="1"/>
          </p:nvPr>
        </p:nvSpPr>
        <p:spPr>
          <a:xfrm>
            <a:off x="6293223" y="1505517"/>
            <a:ext cx="5291957" cy="4376738"/>
          </a:xfrm>
        </p:spPr>
        <p:txBody>
          <a:bodyPr anchor="ctr"/>
          <a:lstStyle>
            <a:lvl1pPr algn="ctr">
              <a:defRPr>
                <a:solidFill>
                  <a:schemeClr val="bg1"/>
                </a:solidFill>
              </a:defRPr>
            </a:lvl1pPr>
          </a:lstStyle>
          <a:p>
            <a:r>
              <a:rPr lang="en-GB" dirty="0"/>
              <a:t>Insert graphic</a:t>
            </a:r>
            <a:endParaRPr lang="en-US" dirty="0"/>
          </a:p>
        </p:txBody>
      </p:sp>
      <p:sp>
        <p:nvSpPr>
          <p:cNvPr id="59" name="Textplatzhalter 7">
            <a:extLst>
              <a:ext uri="{FF2B5EF4-FFF2-40B4-BE49-F238E27FC236}">
                <a16:creationId xmlns:a16="http://schemas.microsoft.com/office/drawing/2014/main" id="{19F09D01-E095-4166-A19B-C70B602BB54C}"/>
              </a:ext>
            </a:extLst>
          </p:cNvPr>
          <p:cNvSpPr>
            <a:spLocks noGrp="1"/>
          </p:cNvSpPr>
          <p:nvPr>
            <p:ph type="body" sz="quarter" idx="28" hasCustomPrompt="1"/>
          </p:nvPr>
        </p:nvSpPr>
        <p:spPr>
          <a:xfrm>
            <a:off x="2078453" y="6057900"/>
            <a:ext cx="7481589" cy="595043"/>
          </a:xfrm>
          <a:noFill/>
        </p:spPr>
        <p:txBody>
          <a:bodyPr lIns="36000" tIns="0" rIns="0" anchor="b"/>
          <a:lstStyle>
            <a:lvl1pPr>
              <a:lnSpc>
                <a:spcPct val="110000"/>
              </a:lnSpc>
              <a:spcBef>
                <a:spcPts val="0"/>
              </a:spcBef>
              <a:spcAft>
                <a:spcPts val="0"/>
              </a:spcAft>
              <a:defRPr sz="900">
                <a:solidFill>
                  <a:schemeClr val="bg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60" name="Foliennummernplatzhalter 3">
            <a:extLst>
              <a:ext uri="{FF2B5EF4-FFF2-40B4-BE49-F238E27FC236}">
                <a16:creationId xmlns:a16="http://schemas.microsoft.com/office/drawing/2014/main" id="{B6C6831C-12C2-408A-8573-E4F8C67C1EDB}"/>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58" name="Rechteck 57">
            <a:extLst>
              <a:ext uri="{FF2B5EF4-FFF2-40B4-BE49-F238E27FC236}">
                <a16:creationId xmlns:a16="http://schemas.microsoft.com/office/drawing/2014/main" id="{C19683EC-BB3A-4726-AAE1-058C50F62E85}"/>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37" name="Textplatzhalter 7">
            <a:extLst>
              <a:ext uri="{FF2B5EF4-FFF2-40B4-BE49-F238E27FC236}">
                <a16:creationId xmlns:a16="http://schemas.microsoft.com/office/drawing/2014/main" id="{F6623280-FB48-4995-AC5E-A75DB507B0DE}"/>
              </a:ext>
            </a:extLst>
          </p:cNvPr>
          <p:cNvSpPr>
            <a:spLocks noGrp="1"/>
          </p:cNvSpPr>
          <p:nvPr>
            <p:ph type="body" sz="quarter" idx="25" hasCustomPrompt="1"/>
          </p:nvPr>
        </p:nvSpPr>
        <p:spPr>
          <a:xfrm>
            <a:off x="417580" y="241797"/>
            <a:ext cx="11368504" cy="769441"/>
          </a:xfrm>
          <a:ln w="38100">
            <a:noFill/>
          </a:ln>
          <a:effectLst/>
        </p:spPr>
        <p:txBody>
          <a:bodyPr wrap="square" lIns="180000" tIns="0" rIns="180000" bIns="0" anchor="b">
            <a:spAutoFit/>
          </a:bodyPr>
          <a:lstStyle>
            <a:lvl1pPr algn="l">
              <a:lnSpc>
                <a:spcPct val="100000"/>
              </a:lnSpc>
              <a:spcBef>
                <a:spcPts val="0"/>
              </a:spcBef>
              <a:spcAft>
                <a:spcPts val="0"/>
              </a:spcAft>
              <a:defRPr sz="3000" b="0">
                <a:solidFill>
                  <a:schemeClr val="bg1"/>
                </a:solidFill>
                <a:effectLst>
                  <a:outerShdw blurRad="50800" dist="38100" dir="2700000" algn="tl" rotWithShape="0">
                    <a:prstClr val="black">
                      <a:alpha val="5000"/>
                    </a:prstClr>
                  </a:outerShdw>
                </a:effectLst>
                <a:latin typeface="+mj-lt"/>
              </a:defRPr>
            </a:lvl1pPr>
            <a:lvl2pPr marL="0" indent="0">
              <a:lnSpc>
                <a:spcPct val="100000"/>
              </a:lnSpc>
              <a:spcBef>
                <a:spcPts val="0"/>
              </a:spcBef>
              <a:spcAft>
                <a:spcPts val="0"/>
              </a:spcAft>
              <a:buNone/>
              <a:defRPr sz="2000" b="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2000" b="1">
                <a:solidFill>
                  <a:schemeClr val="bg1"/>
                </a:solidFill>
                <a:latin typeface="+mj-lt"/>
              </a:defRPr>
            </a:lvl3pPr>
            <a:lvl4pPr>
              <a:lnSpc>
                <a:spcPct val="100000"/>
              </a:lnSpc>
              <a:spcBef>
                <a:spcPts val="0"/>
              </a:spcBef>
              <a:spcAft>
                <a:spcPts val="0"/>
              </a:spcAft>
              <a:defRPr sz="2000" b="1">
                <a:solidFill>
                  <a:schemeClr val="bg1"/>
                </a:solidFill>
                <a:latin typeface="+mj-lt"/>
              </a:defRPr>
            </a:lvl4pPr>
            <a:lvl5pPr>
              <a:lnSpc>
                <a:spcPct val="100000"/>
              </a:lnSpc>
              <a:spcBef>
                <a:spcPts val="0"/>
              </a:spcBef>
              <a:spcAft>
                <a:spcPts val="0"/>
              </a:spcAft>
              <a:defRPr sz="2000" b="1">
                <a:solidFill>
                  <a:schemeClr val="bg1"/>
                </a:solidFill>
                <a:latin typeface="+mj-lt"/>
              </a:defRPr>
            </a:lvl5pPr>
            <a:lvl6pPr marL="0" indent="0">
              <a:lnSpc>
                <a:spcPct val="100000"/>
              </a:lnSpc>
              <a:spcBef>
                <a:spcPts val="0"/>
              </a:spcBef>
              <a:spcAft>
                <a:spcPts val="0"/>
              </a:spcAft>
              <a:buNone/>
              <a:defRPr sz="2000" b="1">
                <a:solidFill>
                  <a:schemeClr val="bg1"/>
                </a:solidFill>
                <a:latin typeface="+mj-lt"/>
              </a:defRPr>
            </a:lvl6pPr>
            <a:lvl7pPr marL="0" indent="0">
              <a:lnSpc>
                <a:spcPct val="100000"/>
              </a:lnSpc>
              <a:spcBef>
                <a:spcPts val="0"/>
              </a:spcBef>
              <a:spcAft>
                <a:spcPts val="0"/>
              </a:spcAft>
              <a:buNone/>
              <a:defRPr sz="2000" b="1">
                <a:solidFill>
                  <a:schemeClr val="bg1"/>
                </a:solidFill>
                <a:latin typeface="+mj-lt"/>
              </a:defRPr>
            </a:lvl7pPr>
            <a:lvl8pPr>
              <a:lnSpc>
                <a:spcPct val="100000"/>
              </a:lnSpc>
              <a:spcBef>
                <a:spcPts val="0"/>
              </a:spcBef>
              <a:spcAft>
                <a:spcPts val="0"/>
              </a:spcAft>
              <a:defRPr sz="2000" b="1">
                <a:solidFill>
                  <a:schemeClr val="bg1"/>
                </a:solidFill>
              </a:defRPr>
            </a:lvl8pPr>
            <a:lvl9pPr>
              <a:spcBef>
                <a:spcPts val="0"/>
              </a:spcBef>
              <a:spcAft>
                <a:spcPts val="0"/>
              </a:spcAft>
              <a:defRPr>
                <a:solidFill>
                  <a:schemeClr val="bg1"/>
                </a:solidFill>
              </a:defRPr>
            </a:lvl9pPr>
          </a:lstStyle>
          <a:p>
            <a:pPr lvl="0"/>
            <a:r>
              <a:rPr lang="de-DE" dirty="0" err="1"/>
              <a:t>Full</a:t>
            </a:r>
            <a:r>
              <a:rPr lang="de-DE" dirty="0"/>
              <a:t> </a:t>
            </a:r>
            <a:r>
              <a:rPr lang="de-DE" dirty="0" err="1"/>
              <a:t>width</a:t>
            </a:r>
            <a:r>
              <a:rPr lang="de-DE" dirty="0"/>
              <a:t> </a:t>
            </a:r>
            <a:r>
              <a:rPr lang="de-DE" dirty="0" err="1"/>
              <a:t>diagram</a:t>
            </a:r>
            <a:r>
              <a:rPr lang="de-DE" dirty="0"/>
              <a:t> – 2 </a:t>
            </a:r>
            <a:r>
              <a:rPr lang="de-DE" dirty="0" err="1"/>
              <a:t>columns</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p:txBody>
      </p:sp>
    </p:spTree>
    <p:extLst>
      <p:ext uri="{BB962C8B-B14F-4D97-AF65-F5344CB8AC3E}">
        <p14:creationId xmlns:p14="http://schemas.microsoft.com/office/powerpoint/2010/main" val="2994514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smtClean="0"/>
              <a:pPr/>
              <a:t>1/12/2023</a:t>
            </a:fld>
            <a:endParaRPr lang="en-US" dirty="0"/>
          </a:p>
        </p:txBody>
      </p:sp>
      <p:sp>
        <p:nvSpPr>
          <p:cNvPr id="4" name="Footer Placeholder 3"/>
          <p:cNvSpPr>
            <a:spLocks noGrp="1"/>
          </p:cNvSpPr>
          <p:nvPr>
            <p:ph type="ftr" sz="quarter" idx="11"/>
          </p:nvPr>
        </p:nvSpPr>
        <p:spPr/>
        <p:txBody>
          <a:bodyPr/>
          <a:lstStyle/>
          <a:p>
            <a:r>
              <a:rPr lang="en-GB"/>
              <a:t>Footnotes</a:t>
            </a:r>
            <a:endParaRPr lang="en-US" dirty="0"/>
          </a:p>
        </p:txBody>
      </p:sp>
      <p:sp>
        <p:nvSpPr>
          <p:cNvPr id="5" name="Slide Number Placeholder 4"/>
          <p:cNvSpPr>
            <a:spLocks noGrp="1"/>
          </p:cNvSpPr>
          <p:nvPr>
            <p:ph type="sldNum" sz="quarter" idx="12"/>
          </p:nvPr>
        </p:nvSpPr>
        <p:spPr/>
        <p:txBody>
          <a:bodyPr/>
          <a:lstStyle/>
          <a:p>
            <a:fld id="{FE246741-193F-4788-88DB-E9070435CEFD}" type="slidenum">
              <a:rPr lang="en-US" smtClean="0"/>
              <a:pPr/>
              <a:t>‹#›</a:t>
            </a:fld>
            <a:endParaRPr lang="en-US" dirty="0"/>
          </a:p>
        </p:txBody>
      </p:sp>
    </p:spTree>
    <p:extLst>
      <p:ext uri="{BB962C8B-B14F-4D97-AF65-F5344CB8AC3E}">
        <p14:creationId xmlns:p14="http://schemas.microsoft.com/office/powerpoint/2010/main" val="84363552"/>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hite: 2 diagrams full width">
    <p:bg>
      <p:bgPr>
        <a:solidFill>
          <a:schemeClr val="bg1"/>
        </a:solidFill>
        <a:effectLst/>
      </p:bgPr>
    </p:bg>
    <p:spTree>
      <p:nvGrpSpPr>
        <p:cNvPr id="1" name=""/>
        <p:cNvGrpSpPr/>
        <p:nvPr/>
      </p:nvGrpSpPr>
      <p:grpSpPr>
        <a:xfrm>
          <a:off x="0" y="0"/>
          <a:ext cx="0" cy="0"/>
          <a:chOff x="0" y="0"/>
          <a:chExt cx="0" cy="0"/>
        </a:xfrm>
      </p:grpSpPr>
      <p:sp>
        <p:nvSpPr>
          <p:cNvPr id="6" name="Diagrammplatzhalter 5">
            <a:extLst>
              <a:ext uri="{FF2B5EF4-FFF2-40B4-BE49-F238E27FC236}">
                <a16:creationId xmlns:a16="http://schemas.microsoft.com/office/drawing/2014/main" id="{0D4F0F25-700B-4ADC-B3A9-B6BDBDE3BE3A}"/>
              </a:ext>
            </a:extLst>
          </p:cNvPr>
          <p:cNvSpPr>
            <a:spLocks noGrp="1"/>
          </p:cNvSpPr>
          <p:nvPr>
            <p:ph type="chart" sz="quarter" idx="12" hasCustomPrompt="1"/>
          </p:nvPr>
        </p:nvSpPr>
        <p:spPr>
          <a:xfrm>
            <a:off x="604839" y="1508125"/>
            <a:ext cx="5292254" cy="4376738"/>
          </a:xfrm>
        </p:spPr>
        <p:txBody>
          <a:bodyPr anchor="ctr"/>
          <a:lstStyle>
            <a:lvl1pPr algn="ctr">
              <a:defRPr>
                <a:solidFill>
                  <a:schemeClr val="tx1"/>
                </a:solidFill>
              </a:defRPr>
            </a:lvl1pPr>
          </a:lstStyle>
          <a:p>
            <a:r>
              <a:rPr lang="en-GB" dirty="0"/>
              <a:t>Insert graphic</a:t>
            </a:r>
            <a:endParaRPr lang="en-US" dirty="0"/>
          </a:p>
        </p:txBody>
      </p:sp>
      <p:grpSp>
        <p:nvGrpSpPr>
          <p:cNvPr id="8" name="Grafik 42">
            <a:extLst>
              <a:ext uri="{FF2B5EF4-FFF2-40B4-BE49-F238E27FC236}">
                <a16:creationId xmlns:a16="http://schemas.microsoft.com/office/drawing/2014/main" id="{0A671710-2FDB-488D-B369-2F2BAB207010}"/>
              </a:ext>
            </a:extLst>
          </p:cNvPr>
          <p:cNvGrpSpPr>
            <a:grpSpLocks noChangeAspect="1"/>
          </p:cNvGrpSpPr>
          <p:nvPr userDrawn="1"/>
        </p:nvGrpSpPr>
        <p:grpSpPr>
          <a:xfrm>
            <a:off x="604839" y="6489422"/>
            <a:ext cx="1218187" cy="144000"/>
            <a:chOff x="623888" y="6357930"/>
            <a:chExt cx="1393755" cy="166695"/>
          </a:xfrm>
          <a:solidFill>
            <a:schemeClr val="tx1"/>
          </a:solidFill>
        </p:grpSpPr>
        <p:sp>
          <p:nvSpPr>
            <p:cNvPr id="9" name="Freihandform: Form 8">
              <a:extLst>
                <a:ext uri="{FF2B5EF4-FFF2-40B4-BE49-F238E27FC236}">
                  <a16:creationId xmlns:a16="http://schemas.microsoft.com/office/drawing/2014/main" id="{EAA37EE2-D34A-4A46-9501-D0FCCEBE73EE}"/>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solidFill>
                  <a:schemeClr val="tx1"/>
                </a:solidFill>
              </a:endParaRPr>
            </a:p>
          </p:txBody>
        </p:sp>
        <p:sp>
          <p:nvSpPr>
            <p:cNvPr id="10" name="Freihandform: Form 9">
              <a:extLst>
                <a:ext uri="{FF2B5EF4-FFF2-40B4-BE49-F238E27FC236}">
                  <a16:creationId xmlns:a16="http://schemas.microsoft.com/office/drawing/2014/main" id="{1629DF98-E9AC-45D2-A86A-D8A3F7CA1022}"/>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solidFill>
                  <a:schemeClr val="tx1"/>
                </a:solidFill>
              </a:endParaRPr>
            </a:p>
          </p:txBody>
        </p:sp>
        <p:sp>
          <p:nvSpPr>
            <p:cNvPr id="11" name="Freihandform: Form 10">
              <a:extLst>
                <a:ext uri="{FF2B5EF4-FFF2-40B4-BE49-F238E27FC236}">
                  <a16:creationId xmlns:a16="http://schemas.microsoft.com/office/drawing/2014/main" id="{83B14F36-B610-4216-A817-765F50E1F1F9}"/>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solidFill>
                  <a:schemeClr val="tx1"/>
                </a:solidFill>
              </a:endParaRPr>
            </a:p>
          </p:txBody>
        </p:sp>
        <p:sp>
          <p:nvSpPr>
            <p:cNvPr id="12" name="Freihandform: Form 11">
              <a:extLst>
                <a:ext uri="{FF2B5EF4-FFF2-40B4-BE49-F238E27FC236}">
                  <a16:creationId xmlns:a16="http://schemas.microsoft.com/office/drawing/2014/main" id="{0CD9EF71-3279-442F-836C-4527E4BBDC2D}"/>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solidFill>
                  <a:schemeClr val="tx1"/>
                </a:solidFill>
              </a:endParaRPr>
            </a:p>
          </p:txBody>
        </p:sp>
        <p:sp>
          <p:nvSpPr>
            <p:cNvPr id="13" name="Freihandform: Form 12">
              <a:extLst>
                <a:ext uri="{FF2B5EF4-FFF2-40B4-BE49-F238E27FC236}">
                  <a16:creationId xmlns:a16="http://schemas.microsoft.com/office/drawing/2014/main" id="{3B6719E7-B97D-420D-88BD-B72D6FA6C04E}"/>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solidFill>
                  <a:schemeClr val="tx1"/>
                </a:solidFill>
              </a:endParaRPr>
            </a:p>
          </p:txBody>
        </p:sp>
        <p:sp>
          <p:nvSpPr>
            <p:cNvPr id="14" name="Freihandform: Form 13">
              <a:extLst>
                <a:ext uri="{FF2B5EF4-FFF2-40B4-BE49-F238E27FC236}">
                  <a16:creationId xmlns:a16="http://schemas.microsoft.com/office/drawing/2014/main" id="{55D83844-5083-42FF-9617-7BC2C8CEBFBD}"/>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solidFill>
                  <a:schemeClr val="tx1"/>
                </a:solidFill>
              </a:endParaRPr>
            </a:p>
          </p:txBody>
        </p:sp>
        <p:sp>
          <p:nvSpPr>
            <p:cNvPr id="15" name="Freihandform: Form 14">
              <a:extLst>
                <a:ext uri="{FF2B5EF4-FFF2-40B4-BE49-F238E27FC236}">
                  <a16:creationId xmlns:a16="http://schemas.microsoft.com/office/drawing/2014/main" id="{1A17D0AE-F841-4632-9306-5B3F1676AD9C}"/>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solidFill>
                  <a:schemeClr val="tx1"/>
                </a:solidFill>
              </a:endParaRPr>
            </a:p>
          </p:txBody>
        </p:sp>
        <p:sp>
          <p:nvSpPr>
            <p:cNvPr id="16" name="Freihandform: Form 15">
              <a:extLst>
                <a:ext uri="{FF2B5EF4-FFF2-40B4-BE49-F238E27FC236}">
                  <a16:creationId xmlns:a16="http://schemas.microsoft.com/office/drawing/2014/main" id="{E16C0673-9DA5-4D27-8E2B-3683A77A3BC9}"/>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solidFill>
                  <a:schemeClr val="tx1"/>
                </a:solidFill>
              </a:endParaRPr>
            </a:p>
          </p:txBody>
        </p:sp>
        <p:sp>
          <p:nvSpPr>
            <p:cNvPr id="17" name="Freihandform: Form 16">
              <a:extLst>
                <a:ext uri="{FF2B5EF4-FFF2-40B4-BE49-F238E27FC236}">
                  <a16:creationId xmlns:a16="http://schemas.microsoft.com/office/drawing/2014/main" id="{59D1ADD9-D318-4A3F-A916-3AC22816469D}"/>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solidFill>
                  <a:schemeClr val="tx1"/>
                </a:solidFill>
              </a:endParaRPr>
            </a:p>
          </p:txBody>
        </p:sp>
      </p:grpSp>
      <p:sp>
        <p:nvSpPr>
          <p:cNvPr id="38" name="Textplatzhalter 7">
            <a:extLst>
              <a:ext uri="{FF2B5EF4-FFF2-40B4-BE49-F238E27FC236}">
                <a16:creationId xmlns:a16="http://schemas.microsoft.com/office/drawing/2014/main" id="{6AD6C3D0-12D9-426C-8377-870520A6D32B}"/>
              </a:ext>
            </a:extLst>
          </p:cNvPr>
          <p:cNvSpPr>
            <a:spLocks noGrp="1"/>
          </p:cNvSpPr>
          <p:nvPr>
            <p:ph type="body" sz="quarter" idx="25" hasCustomPrompt="1"/>
          </p:nvPr>
        </p:nvSpPr>
        <p:spPr>
          <a:xfrm>
            <a:off x="416769" y="241499"/>
            <a:ext cx="11368504" cy="769441"/>
          </a:xfrm>
          <a:ln w="38100">
            <a:noFill/>
          </a:ln>
        </p:spPr>
        <p:txBody>
          <a:bodyPr wrap="square" lIns="180000" tIns="0" rIns="180000" bIns="0" anchor="b">
            <a:spAutoFit/>
          </a:bodyPr>
          <a:lstStyle>
            <a:lvl1pPr algn="l">
              <a:lnSpc>
                <a:spcPct val="100000"/>
              </a:lnSpc>
              <a:spcBef>
                <a:spcPts val="0"/>
              </a:spcBef>
              <a:spcAft>
                <a:spcPts val="0"/>
              </a:spcAft>
              <a:defRPr sz="3000" b="0">
                <a:solidFill>
                  <a:schemeClr val="tx1"/>
                </a:solidFill>
                <a:latin typeface="+mj-lt"/>
              </a:defRPr>
            </a:lvl1pPr>
            <a:lvl2pPr marL="0" indent="0">
              <a:lnSpc>
                <a:spcPct val="100000"/>
              </a:lnSpc>
              <a:spcBef>
                <a:spcPts val="0"/>
              </a:spcBef>
              <a:spcAft>
                <a:spcPts val="0"/>
              </a:spcAft>
              <a:buNone/>
              <a:defRPr sz="2000" b="0">
                <a:solidFill>
                  <a:schemeClr val="tx1"/>
                </a:solidFill>
                <a:latin typeface="+mj-lt"/>
              </a:defRPr>
            </a:lvl2pPr>
            <a:lvl3pPr marL="198000" indent="0">
              <a:buNone/>
              <a:defRPr sz="2000"/>
            </a:lvl3pPr>
            <a:lvl4pPr>
              <a:defRPr sz="2000"/>
            </a:lvl4pPr>
            <a:lvl5pPr>
              <a:defRPr/>
            </a:lvl5pPr>
          </a:lstStyle>
          <a:p>
            <a:pPr lvl="0"/>
            <a:r>
              <a:rPr lang="de-DE" dirty="0" err="1"/>
              <a:t>Full</a:t>
            </a:r>
            <a:r>
              <a:rPr lang="de-DE" dirty="0"/>
              <a:t> </a:t>
            </a:r>
            <a:r>
              <a:rPr lang="de-DE" dirty="0" err="1"/>
              <a:t>width</a:t>
            </a:r>
            <a:r>
              <a:rPr lang="de-DE" dirty="0"/>
              <a:t> </a:t>
            </a:r>
            <a:r>
              <a:rPr lang="de-DE" dirty="0" err="1"/>
              <a:t>diagram</a:t>
            </a:r>
            <a:r>
              <a:rPr lang="de-DE" dirty="0"/>
              <a:t> 2 </a:t>
            </a:r>
            <a:r>
              <a:rPr lang="de-DE" dirty="0" err="1"/>
              <a:t>columns</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p:txBody>
      </p:sp>
      <p:grpSp>
        <p:nvGrpSpPr>
          <p:cNvPr id="39" name="Grafik 41">
            <a:extLst>
              <a:ext uri="{FF2B5EF4-FFF2-40B4-BE49-F238E27FC236}">
                <a16:creationId xmlns:a16="http://schemas.microsoft.com/office/drawing/2014/main" id="{B18FA2CB-DC4D-4003-8551-6F96A1A61E3E}"/>
              </a:ext>
            </a:extLst>
          </p:cNvPr>
          <p:cNvGrpSpPr>
            <a:grpSpLocks noChangeAspect="1"/>
          </p:cNvGrpSpPr>
          <p:nvPr userDrawn="1"/>
        </p:nvGrpSpPr>
        <p:grpSpPr>
          <a:xfrm>
            <a:off x="9736110" y="6531186"/>
            <a:ext cx="1851051" cy="99092"/>
            <a:chOff x="8662539" y="6357523"/>
            <a:chExt cx="3121473" cy="167102"/>
          </a:xfrm>
          <a:solidFill>
            <a:schemeClr val="tx1"/>
          </a:solidFill>
          <a:effectLst/>
        </p:grpSpPr>
        <p:sp>
          <p:nvSpPr>
            <p:cNvPr id="40" name="Freihandform: Form 39">
              <a:extLst>
                <a:ext uri="{FF2B5EF4-FFF2-40B4-BE49-F238E27FC236}">
                  <a16:creationId xmlns:a16="http://schemas.microsoft.com/office/drawing/2014/main" id="{DAF8DF58-B979-43FF-82B1-3773193C3E9B}"/>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tx1"/>
                </a:solidFill>
              </a:endParaRPr>
            </a:p>
          </p:txBody>
        </p:sp>
        <p:sp>
          <p:nvSpPr>
            <p:cNvPr id="41" name="Freihandform: Form 40">
              <a:extLst>
                <a:ext uri="{FF2B5EF4-FFF2-40B4-BE49-F238E27FC236}">
                  <a16:creationId xmlns:a16="http://schemas.microsoft.com/office/drawing/2014/main" id="{C3FBBCC7-E37F-4784-AF71-6F3EEDCC03D4}"/>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tx1"/>
                </a:solidFill>
              </a:endParaRPr>
            </a:p>
          </p:txBody>
        </p:sp>
        <p:sp>
          <p:nvSpPr>
            <p:cNvPr id="42" name="Freihandform: Form 41">
              <a:extLst>
                <a:ext uri="{FF2B5EF4-FFF2-40B4-BE49-F238E27FC236}">
                  <a16:creationId xmlns:a16="http://schemas.microsoft.com/office/drawing/2014/main" id="{76CFEF83-4DBD-4796-BDEC-5EB0C28B4FC4}"/>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tx1"/>
                </a:solidFill>
              </a:endParaRPr>
            </a:p>
          </p:txBody>
        </p:sp>
        <p:sp>
          <p:nvSpPr>
            <p:cNvPr id="43" name="Freihandform: Form 42">
              <a:extLst>
                <a:ext uri="{FF2B5EF4-FFF2-40B4-BE49-F238E27FC236}">
                  <a16:creationId xmlns:a16="http://schemas.microsoft.com/office/drawing/2014/main" id="{6A625164-6470-4E43-9ECC-8925C041C2CB}"/>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tx1"/>
                </a:solidFill>
              </a:endParaRPr>
            </a:p>
          </p:txBody>
        </p:sp>
        <p:sp>
          <p:nvSpPr>
            <p:cNvPr id="44" name="Freihandform: Form 43">
              <a:extLst>
                <a:ext uri="{FF2B5EF4-FFF2-40B4-BE49-F238E27FC236}">
                  <a16:creationId xmlns:a16="http://schemas.microsoft.com/office/drawing/2014/main" id="{19D64672-0BB2-4A9A-BF0F-D74EF219B256}"/>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tx1"/>
                </a:solidFill>
              </a:endParaRPr>
            </a:p>
          </p:txBody>
        </p:sp>
        <p:sp>
          <p:nvSpPr>
            <p:cNvPr id="45" name="Freihandform: Form 44">
              <a:extLst>
                <a:ext uri="{FF2B5EF4-FFF2-40B4-BE49-F238E27FC236}">
                  <a16:creationId xmlns:a16="http://schemas.microsoft.com/office/drawing/2014/main" id="{27DFCA95-8D1B-4F5D-9FE4-5EFBF769AE66}"/>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tx1"/>
                </a:solidFill>
              </a:endParaRPr>
            </a:p>
          </p:txBody>
        </p:sp>
        <p:sp>
          <p:nvSpPr>
            <p:cNvPr id="46" name="Freihandform: Form 45">
              <a:extLst>
                <a:ext uri="{FF2B5EF4-FFF2-40B4-BE49-F238E27FC236}">
                  <a16:creationId xmlns:a16="http://schemas.microsoft.com/office/drawing/2014/main" id="{1D85BE5A-8D2F-4617-8C29-1B5A9EFC6B50}"/>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tx1"/>
                </a:solidFill>
              </a:endParaRPr>
            </a:p>
          </p:txBody>
        </p:sp>
        <p:sp>
          <p:nvSpPr>
            <p:cNvPr id="47" name="Freihandform: Form 46">
              <a:extLst>
                <a:ext uri="{FF2B5EF4-FFF2-40B4-BE49-F238E27FC236}">
                  <a16:creationId xmlns:a16="http://schemas.microsoft.com/office/drawing/2014/main" id="{962B848D-F901-4D73-93A5-0699905AD75E}"/>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tx1"/>
                </a:solidFill>
              </a:endParaRPr>
            </a:p>
          </p:txBody>
        </p:sp>
        <p:sp>
          <p:nvSpPr>
            <p:cNvPr id="48" name="Freihandform: Form 47">
              <a:extLst>
                <a:ext uri="{FF2B5EF4-FFF2-40B4-BE49-F238E27FC236}">
                  <a16:creationId xmlns:a16="http://schemas.microsoft.com/office/drawing/2014/main" id="{F6EAF20F-42BF-4BC5-A71E-6C15203CB4D7}"/>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tx1"/>
                </a:solidFill>
              </a:endParaRPr>
            </a:p>
          </p:txBody>
        </p:sp>
        <p:sp>
          <p:nvSpPr>
            <p:cNvPr id="49" name="Freihandform: Form 48">
              <a:extLst>
                <a:ext uri="{FF2B5EF4-FFF2-40B4-BE49-F238E27FC236}">
                  <a16:creationId xmlns:a16="http://schemas.microsoft.com/office/drawing/2014/main" id="{0FFAAA05-380D-49FB-9222-724A2B9B0C83}"/>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tx1"/>
                </a:solidFill>
              </a:endParaRPr>
            </a:p>
          </p:txBody>
        </p:sp>
        <p:sp>
          <p:nvSpPr>
            <p:cNvPr id="50" name="Freihandform: Form 49">
              <a:extLst>
                <a:ext uri="{FF2B5EF4-FFF2-40B4-BE49-F238E27FC236}">
                  <a16:creationId xmlns:a16="http://schemas.microsoft.com/office/drawing/2014/main" id="{715946CC-91DC-4465-AE9D-BB04DD127F9B}"/>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tx1"/>
                </a:solidFill>
              </a:endParaRPr>
            </a:p>
          </p:txBody>
        </p:sp>
        <p:sp>
          <p:nvSpPr>
            <p:cNvPr id="51" name="Freihandform: Form 50">
              <a:extLst>
                <a:ext uri="{FF2B5EF4-FFF2-40B4-BE49-F238E27FC236}">
                  <a16:creationId xmlns:a16="http://schemas.microsoft.com/office/drawing/2014/main" id="{5BE366C7-ED70-491C-BFBC-30098423275F}"/>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tx1"/>
                </a:solidFill>
              </a:endParaRPr>
            </a:p>
          </p:txBody>
        </p:sp>
        <p:sp>
          <p:nvSpPr>
            <p:cNvPr id="52" name="Freihandform: Form 51">
              <a:extLst>
                <a:ext uri="{FF2B5EF4-FFF2-40B4-BE49-F238E27FC236}">
                  <a16:creationId xmlns:a16="http://schemas.microsoft.com/office/drawing/2014/main" id="{90557B6D-8615-40AA-853A-3C59B04B98FC}"/>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tx1"/>
                </a:solidFill>
              </a:endParaRPr>
            </a:p>
          </p:txBody>
        </p:sp>
        <p:sp>
          <p:nvSpPr>
            <p:cNvPr id="53" name="Freihandform: Form 52">
              <a:extLst>
                <a:ext uri="{FF2B5EF4-FFF2-40B4-BE49-F238E27FC236}">
                  <a16:creationId xmlns:a16="http://schemas.microsoft.com/office/drawing/2014/main" id="{6F8AC264-6731-4404-A9BE-EEA7D9CB37F1}"/>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tx1"/>
                </a:solidFill>
              </a:endParaRPr>
            </a:p>
          </p:txBody>
        </p:sp>
        <p:sp>
          <p:nvSpPr>
            <p:cNvPr id="54" name="Freihandform: Form 53">
              <a:extLst>
                <a:ext uri="{FF2B5EF4-FFF2-40B4-BE49-F238E27FC236}">
                  <a16:creationId xmlns:a16="http://schemas.microsoft.com/office/drawing/2014/main" id="{85F3192C-30E2-40CC-8113-47DBD2482E44}"/>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tx1"/>
                </a:solidFill>
              </a:endParaRPr>
            </a:p>
          </p:txBody>
        </p:sp>
        <p:sp>
          <p:nvSpPr>
            <p:cNvPr id="55" name="Freihandform: Form 54">
              <a:extLst>
                <a:ext uri="{FF2B5EF4-FFF2-40B4-BE49-F238E27FC236}">
                  <a16:creationId xmlns:a16="http://schemas.microsoft.com/office/drawing/2014/main" id="{980BF7C2-12CF-49CF-B8DC-CF0D6AB01674}"/>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tx1"/>
                </a:solidFill>
              </a:endParaRPr>
            </a:p>
          </p:txBody>
        </p:sp>
        <p:sp>
          <p:nvSpPr>
            <p:cNvPr id="56" name="Freihandform: Form 55">
              <a:extLst>
                <a:ext uri="{FF2B5EF4-FFF2-40B4-BE49-F238E27FC236}">
                  <a16:creationId xmlns:a16="http://schemas.microsoft.com/office/drawing/2014/main" id="{CB357C0B-B7D7-4ECD-9464-7A40258741FC}"/>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tx1"/>
                </a:solidFill>
              </a:endParaRPr>
            </a:p>
          </p:txBody>
        </p:sp>
        <p:sp>
          <p:nvSpPr>
            <p:cNvPr id="57" name="Freihandform: Form 56">
              <a:extLst>
                <a:ext uri="{FF2B5EF4-FFF2-40B4-BE49-F238E27FC236}">
                  <a16:creationId xmlns:a16="http://schemas.microsoft.com/office/drawing/2014/main" id="{8FABBA4C-7D4A-48AF-AC2B-D0997C52FA3B}"/>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tx1"/>
                </a:solidFill>
              </a:endParaRPr>
            </a:p>
          </p:txBody>
        </p:sp>
      </p:grpSp>
      <p:sp>
        <p:nvSpPr>
          <p:cNvPr id="36" name="Diagrammplatzhalter 5">
            <a:extLst>
              <a:ext uri="{FF2B5EF4-FFF2-40B4-BE49-F238E27FC236}">
                <a16:creationId xmlns:a16="http://schemas.microsoft.com/office/drawing/2014/main" id="{272F8CA0-8583-48DC-BCA9-724C7CA3A42E}"/>
              </a:ext>
            </a:extLst>
          </p:cNvPr>
          <p:cNvSpPr>
            <a:spLocks noGrp="1"/>
          </p:cNvSpPr>
          <p:nvPr>
            <p:ph type="chart" sz="quarter" idx="46" hasCustomPrompt="1"/>
          </p:nvPr>
        </p:nvSpPr>
        <p:spPr>
          <a:xfrm>
            <a:off x="6293223" y="1505517"/>
            <a:ext cx="5291957" cy="4376738"/>
          </a:xfrm>
        </p:spPr>
        <p:txBody>
          <a:bodyPr anchor="ctr"/>
          <a:lstStyle>
            <a:lvl1pPr algn="ctr">
              <a:defRPr>
                <a:solidFill>
                  <a:schemeClr val="tx1"/>
                </a:solidFill>
              </a:defRPr>
            </a:lvl1pPr>
          </a:lstStyle>
          <a:p>
            <a:r>
              <a:rPr lang="en-GB" dirty="0"/>
              <a:t>Insert graphic</a:t>
            </a:r>
            <a:endParaRPr lang="en-US" dirty="0"/>
          </a:p>
        </p:txBody>
      </p:sp>
      <p:sp>
        <p:nvSpPr>
          <p:cNvPr id="37" name="Textplatzhalter 7">
            <a:extLst>
              <a:ext uri="{FF2B5EF4-FFF2-40B4-BE49-F238E27FC236}">
                <a16:creationId xmlns:a16="http://schemas.microsoft.com/office/drawing/2014/main" id="{0EBA420C-A049-4DA4-99A5-476FD79E39ED}"/>
              </a:ext>
            </a:extLst>
          </p:cNvPr>
          <p:cNvSpPr>
            <a:spLocks noGrp="1"/>
          </p:cNvSpPr>
          <p:nvPr>
            <p:ph type="body" sz="quarter" idx="28" hasCustomPrompt="1"/>
          </p:nvPr>
        </p:nvSpPr>
        <p:spPr>
          <a:xfrm>
            <a:off x="2078453" y="6057900"/>
            <a:ext cx="7481589" cy="595043"/>
          </a:xfrm>
          <a:noFill/>
        </p:spPr>
        <p:txBody>
          <a:bodyPr lIns="36000" tIns="0" rIns="0" anchor="b"/>
          <a:lstStyle>
            <a:lvl1pPr>
              <a:lnSpc>
                <a:spcPct val="110000"/>
              </a:lnSpc>
              <a:spcBef>
                <a:spcPts val="0"/>
              </a:spcBef>
              <a:spcAft>
                <a:spcPts val="0"/>
              </a:spcAft>
              <a:defRPr sz="900">
                <a:solidFill>
                  <a:schemeClr val="tx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58" name="Foliennummernplatzhalter 3">
            <a:extLst>
              <a:ext uri="{FF2B5EF4-FFF2-40B4-BE49-F238E27FC236}">
                <a16:creationId xmlns:a16="http://schemas.microsoft.com/office/drawing/2014/main" id="{3C79C939-C319-4582-8D46-2A7275AA8C6C}"/>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59" name="Rechteck 58">
            <a:extLst>
              <a:ext uri="{FF2B5EF4-FFF2-40B4-BE49-F238E27FC236}">
                <a16:creationId xmlns:a16="http://schemas.microsoft.com/office/drawing/2014/main" id="{7D3D466B-DD35-4288-8420-034FE3C9B8A8}"/>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Tree>
    <p:extLst>
      <p:ext uri="{BB962C8B-B14F-4D97-AF65-F5344CB8AC3E}">
        <p14:creationId xmlns:p14="http://schemas.microsoft.com/office/powerpoint/2010/main" val="4334936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diagram full width">
    <p:bg>
      <p:bgPr>
        <a:solidFill>
          <a:schemeClr val="tx1"/>
        </a:solidFill>
        <a:effectLst/>
      </p:bgPr>
    </p:bg>
    <p:spTree>
      <p:nvGrpSpPr>
        <p:cNvPr id="1" name=""/>
        <p:cNvGrpSpPr/>
        <p:nvPr/>
      </p:nvGrpSpPr>
      <p:grpSpPr>
        <a:xfrm>
          <a:off x="0" y="0"/>
          <a:ext cx="0" cy="0"/>
          <a:chOff x="0" y="0"/>
          <a:chExt cx="0" cy="0"/>
        </a:xfrm>
      </p:grpSpPr>
      <p:sp>
        <p:nvSpPr>
          <p:cNvPr id="6" name="Diagrammplatzhalter 5">
            <a:extLst>
              <a:ext uri="{FF2B5EF4-FFF2-40B4-BE49-F238E27FC236}">
                <a16:creationId xmlns:a16="http://schemas.microsoft.com/office/drawing/2014/main" id="{0D4F0F25-700B-4ADC-B3A9-B6BDBDE3BE3A}"/>
              </a:ext>
            </a:extLst>
          </p:cNvPr>
          <p:cNvSpPr>
            <a:spLocks noGrp="1"/>
          </p:cNvSpPr>
          <p:nvPr>
            <p:ph type="chart" sz="quarter" idx="12" hasCustomPrompt="1"/>
          </p:nvPr>
        </p:nvSpPr>
        <p:spPr>
          <a:xfrm>
            <a:off x="604838" y="1440000"/>
            <a:ext cx="10974960" cy="4615624"/>
          </a:xfrm>
        </p:spPr>
        <p:txBody>
          <a:bodyPr anchor="ctr"/>
          <a:lstStyle>
            <a:lvl1pPr algn="ctr">
              <a:defRPr>
                <a:solidFill>
                  <a:schemeClr val="bg1"/>
                </a:solidFill>
              </a:defRPr>
            </a:lvl1pPr>
          </a:lstStyle>
          <a:p>
            <a:r>
              <a:rPr lang="en-GB" dirty="0"/>
              <a:t>Insert graphic</a:t>
            </a:r>
            <a:endParaRPr lang="en-US" dirty="0"/>
          </a:p>
        </p:txBody>
      </p:sp>
      <p:grpSp>
        <p:nvGrpSpPr>
          <p:cNvPr id="8" name="Grafik 42">
            <a:extLst>
              <a:ext uri="{FF2B5EF4-FFF2-40B4-BE49-F238E27FC236}">
                <a16:creationId xmlns:a16="http://schemas.microsoft.com/office/drawing/2014/main" id="{0A671710-2FDB-488D-B369-2F2BAB207010}"/>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9" name="Freihandform: Form 8">
              <a:extLst>
                <a:ext uri="{FF2B5EF4-FFF2-40B4-BE49-F238E27FC236}">
                  <a16:creationId xmlns:a16="http://schemas.microsoft.com/office/drawing/2014/main" id="{EAA37EE2-D34A-4A46-9501-D0FCCEBE73EE}"/>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solidFill>
                  <a:schemeClr val="bg1"/>
                </a:solidFill>
              </a:endParaRPr>
            </a:p>
          </p:txBody>
        </p:sp>
        <p:sp>
          <p:nvSpPr>
            <p:cNvPr id="10" name="Freihandform: Form 9">
              <a:extLst>
                <a:ext uri="{FF2B5EF4-FFF2-40B4-BE49-F238E27FC236}">
                  <a16:creationId xmlns:a16="http://schemas.microsoft.com/office/drawing/2014/main" id="{1629DF98-E9AC-45D2-A86A-D8A3F7CA1022}"/>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solidFill>
                  <a:schemeClr val="bg1"/>
                </a:solidFill>
              </a:endParaRPr>
            </a:p>
          </p:txBody>
        </p:sp>
        <p:sp>
          <p:nvSpPr>
            <p:cNvPr id="11" name="Freihandform: Form 10">
              <a:extLst>
                <a:ext uri="{FF2B5EF4-FFF2-40B4-BE49-F238E27FC236}">
                  <a16:creationId xmlns:a16="http://schemas.microsoft.com/office/drawing/2014/main" id="{83B14F36-B610-4216-A817-765F50E1F1F9}"/>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solidFill>
                  <a:schemeClr val="bg1"/>
                </a:solidFill>
              </a:endParaRPr>
            </a:p>
          </p:txBody>
        </p:sp>
        <p:sp>
          <p:nvSpPr>
            <p:cNvPr id="12" name="Freihandform: Form 11">
              <a:extLst>
                <a:ext uri="{FF2B5EF4-FFF2-40B4-BE49-F238E27FC236}">
                  <a16:creationId xmlns:a16="http://schemas.microsoft.com/office/drawing/2014/main" id="{0CD9EF71-3279-442F-836C-4527E4BBDC2D}"/>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solidFill>
                  <a:schemeClr val="bg1"/>
                </a:solidFill>
              </a:endParaRPr>
            </a:p>
          </p:txBody>
        </p:sp>
        <p:sp>
          <p:nvSpPr>
            <p:cNvPr id="13" name="Freihandform: Form 12">
              <a:extLst>
                <a:ext uri="{FF2B5EF4-FFF2-40B4-BE49-F238E27FC236}">
                  <a16:creationId xmlns:a16="http://schemas.microsoft.com/office/drawing/2014/main" id="{3B6719E7-B97D-420D-88BD-B72D6FA6C04E}"/>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solidFill>
                  <a:schemeClr val="bg1"/>
                </a:solidFill>
              </a:endParaRPr>
            </a:p>
          </p:txBody>
        </p:sp>
        <p:sp>
          <p:nvSpPr>
            <p:cNvPr id="14" name="Freihandform: Form 13">
              <a:extLst>
                <a:ext uri="{FF2B5EF4-FFF2-40B4-BE49-F238E27FC236}">
                  <a16:creationId xmlns:a16="http://schemas.microsoft.com/office/drawing/2014/main" id="{55D83844-5083-42FF-9617-7BC2C8CEBFBD}"/>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solidFill>
                  <a:schemeClr val="bg1"/>
                </a:solidFill>
              </a:endParaRPr>
            </a:p>
          </p:txBody>
        </p:sp>
        <p:sp>
          <p:nvSpPr>
            <p:cNvPr id="15" name="Freihandform: Form 14">
              <a:extLst>
                <a:ext uri="{FF2B5EF4-FFF2-40B4-BE49-F238E27FC236}">
                  <a16:creationId xmlns:a16="http://schemas.microsoft.com/office/drawing/2014/main" id="{1A17D0AE-F841-4632-9306-5B3F1676AD9C}"/>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solidFill>
                  <a:schemeClr val="bg1"/>
                </a:solidFill>
              </a:endParaRPr>
            </a:p>
          </p:txBody>
        </p:sp>
        <p:sp>
          <p:nvSpPr>
            <p:cNvPr id="16" name="Freihandform: Form 15">
              <a:extLst>
                <a:ext uri="{FF2B5EF4-FFF2-40B4-BE49-F238E27FC236}">
                  <a16:creationId xmlns:a16="http://schemas.microsoft.com/office/drawing/2014/main" id="{E16C0673-9DA5-4D27-8E2B-3683A77A3BC9}"/>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solidFill>
                  <a:schemeClr val="bg1"/>
                </a:solidFill>
              </a:endParaRPr>
            </a:p>
          </p:txBody>
        </p:sp>
        <p:sp>
          <p:nvSpPr>
            <p:cNvPr id="17" name="Freihandform: Form 16">
              <a:extLst>
                <a:ext uri="{FF2B5EF4-FFF2-40B4-BE49-F238E27FC236}">
                  <a16:creationId xmlns:a16="http://schemas.microsoft.com/office/drawing/2014/main" id="{59D1ADD9-D318-4A3F-A916-3AC22816469D}"/>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solidFill>
                  <a:schemeClr val="bg1"/>
                </a:solidFill>
              </a:endParaRPr>
            </a:p>
          </p:txBody>
        </p:sp>
      </p:grpSp>
      <p:grpSp>
        <p:nvGrpSpPr>
          <p:cNvPr id="39" name="Grafik 41">
            <a:extLst>
              <a:ext uri="{FF2B5EF4-FFF2-40B4-BE49-F238E27FC236}">
                <a16:creationId xmlns:a16="http://schemas.microsoft.com/office/drawing/2014/main" id="{B18FA2CB-DC4D-4003-8551-6F96A1A61E3E}"/>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40" name="Freihandform: Form 39">
              <a:extLst>
                <a:ext uri="{FF2B5EF4-FFF2-40B4-BE49-F238E27FC236}">
                  <a16:creationId xmlns:a16="http://schemas.microsoft.com/office/drawing/2014/main" id="{DAF8DF58-B979-43FF-82B1-3773193C3E9B}"/>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1"/>
                </a:solidFill>
              </a:endParaRPr>
            </a:p>
          </p:txBody>
        </p:sp>
        <p:sp>
          <p:nvSpPr>
            <p:cNvPr id="41" name="Freihandform: Form 40">
              <a:extLst>
                <a:ext uri="{FF2B5EF4-FFF2-40B4-BE49-F238E27FC236}">
                  <a16:creationId xmlns:a16="http://schemas.microsoft.com/office/drawing/2014/main" id="{C3FBBCC7-E37F-4784-AF71-6F3EEDCC03D4}"/>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1"/>
                </a:solidFill>
              </a:endParaRPr>
            </a:p>
          </p:txBody>
        </p:sp>
        <p:sp>
          <p:nvSpPr>
            <p:cNvPr id="42" name="Freihandform: Form 41">
              <a:extLst>
                <a:ext uri="{FF2B5EF4-FFF2-40B4-BE49-F238E27FC236}">
                  <a16:creationId xmlns:a16="http://schemas.microsoft.com/office/drawing/2014/main" id="{76CFEF83-4DBD-4796-BDEC-5EB0C28B4FC4}"/>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1"/>
                </a:solidFill>
              </a:endParaRPr>
            </a:p>
          </p:txBody>
        </p:sp>
        <p:sp>
          <p:nvSpPr>
            <p:cNvPr id="43" name="Freihandform: Form 42">
              <a:extLst>
                <a:ext uri="{FF2B5EF4-FFF2-40B4-BE49-F238E27FC236}">
                  <a16:creationId xmlns:a16="http://schemas.microsoft.com/office/drawing/2014/main" id="{6A625164-6470-4E43-9ECC-8925C041C2CB}"/>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1"/>
                </a:solidFill>
              </a:endParaRPr>
            </a:p>
          </p:txBody>
        </p:sp>
        <p:sp>
          <p:nvSpPr>
            <p:cNvPr id="44" name="Freihandform: Form 43">
              <a:extLst>
                <a:ext uri="{FF2B5EF4-FFF2-40B4-BE49-F238E27FC236}">
                  <a16:creationId xmlns:a16="http://schemas.microsoft.com/office/drawing/2014/main" id="{19D64672-0BB2-4A9A-BF0F-D74EF219B256}"/>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1"/>
                </a:solidFill>
              </a:endParaRPr>
            </a:p>
          </p:txBody>
        </p:sp>
        <p:sp>
          <p:nvSpPr>
            <p:cNvPr id="45" name="Freihandform: Form 44">
              <a:extLst>
                <a:ext uri="{FF2B5EF4-FFF2-40B4-BE49-F238E27FC236}">
                  <a16:creationId xmlns:a16="http://schemas.microsoft.com/office/drawing/2014/main" id="{27DFCA95-8D1B-4F5D-9FE4-5EFBF769AE66}"/>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1"/>
                </a:solidFill>
              </a:endParaRPr>
            </a:p>
          </p:txBody>
        </p:sp>
        <p:sp>
          <p:nvSpPr>
            <p:cNvPr id="46" name="Freihandform: Form 45">
              <a:extLst>
                <a:ext uri="{FF2B5EF4-FFF2-40B4-BE49-F238E27FC236}">
                  <a16:creationId xmlns:a16="http://schemas.microsoft.com/office/drawing/2014/main" id="{1D85BE5A-8D2F-4617-8C29-1B5A9EFC6B50}"/>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1"/>
                </a:solidFill>
              </a:endParaRPr>
            </a:p>
          </p:txBody>
        </p:sp>
        <p:sp>
          <p:nvSpPr>
            <p:cNvPr id="47" name="Freihandform: Form 46">
              <a:extLst>
                <a:ext uri="{FF2B5EF4-FFF2-40B4-BE49-F238E27FC236}">
                  <a16:creationId xmlns:a16="http://schemas.microsoft.com/office/drawing/2014/main" id="{962B848D-F901-4D73-93A5-0699905AD75E}"/>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1"/>
                </a:solidFill>
              </a:endParaRPr>
            </a:p>
          </p:txBody>
        </p:sp>
        <p:sp>
          <p:nvSpPr>
            <p:cNvPr id="48" name="Freihandform: Form 47">
              <a:extLst>
                <a:ext uri="{FF2B5EF4-FFF2-40B4-BE49-F238E27FC236}">
                  <a16:creationId xmlns:a16="http://schemas.microsoft.com/office/drawing/2014/main" id="{F6EAF20F-42BF-4BC5-A71E-6C15203CB4D7}"/>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1"/>
                </a:solidFill>
              </a:endParaRPr>
            </a:p>
          </p:txBody>
        </p:sp>
        <p:sp>
          <p:nvSpPr>
            <p:cNvPr id="49" name="Freihandform: Form 48">
              <a:extLst>
                <a:ext uri="{FF2B5EF4-FFF2-40B4-BE49-F238E27FC236}">
                  <a16:creationId xmlns:a16="http://schemas.microsoft.com/office/drawing/2014/main" id="{0FFAAA05-380D-49FB-9222-724A2B9B0C83}"/>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1"/>
                </a:solidFill>
              </a:endParaRPr>
            </a:p>
          </p:txBody>
        </p:sp>
        <p:sp>
          <p:nvSpPr>
            <p:cNvPr id="50" name="Freihandform: Form 49">
              <a:extLst>
                <a:ext uri="{FF2B5EF4-FFF2-40B4-BE49-F238E27FC236}">
                  <a16:creationId xmlns:a16="http://schemas.microsoft.com/office/drawing/2014/main" id="{715946CC-91DC-4465-AE9D-BB04DD127F9B}"/>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1"/>
                </a:solidFill>
              </a:endParaRPr>
            </a:p>
          </p:txBody>
        </p:sp>
        <p:sp>
          <p:nvSpPr>
            <p:cNvPr id="51" name="Freihandform: Form 50">
              <a:extLst>
                <a:ext uri="{FF2B5EF4-FFF2-40B4-BE49-F238E27FC236}">
                  <a16:creationId xmlns:a16="http://schemas.microsoft.com/office/drawing/2014/main" id="{5BE366C7-ED70-491C-BFBC-30098423275F}"/>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1"/>
                </a:solidFill>
              </a:endParaRPr>
            </a:p>
          </p:txBody>
        </p:sp>
        <p:sp>
          <p:nvSpPr>
            <p:cNvPr id="52" name="Freihandform: Form 51">
              <a:extLst>
                <a:ext uri="{FF2B5EF4-FFF2-40B4-BE49-F238E27FC236}">
                  <a16:creationId xmlns:a16="http://schemas.microsoft.com/office/drawing/2014/main" id="{90557B6D-8615-40AA-853A-3C59B04B98FC}"/>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1"/>
                </a:solidFill>
              </a:endParaRPr>
            </a:p>
          </p:txBody>
        </p:sp>
        <p:sp>
          <p:nvSpPr>
            <p:cNvPr id="53" name="Freihandform: Form 52">
              <a:extLst>
                <a:ext uri="{FF2B5EF4-FFF2-40B4-BE49-F238E27FC236}">
                  <a16:creationId xmlns:a16="http://schemas.microsoft.com/office/drawing/2014/main" id="{6F8AC264-6731-4404-A9BE-EEA7D9CB37F1}"/>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1"/>
                </a:solidFill>
              </a:endParaRPr>
            </a:p>
          </p:txBody>
        </p:sp>
        <p:sp>
          <p:nvSpPr>
            <p:cNvPr id="54" name="Freihandform: Form 53">
              <a:extLst>
                <a:ext uri="{FF2B5EF4-FFF2-40B4-BE49-F238E27FC236}">
                  <a16:creationId xmlns:a16="http://schemas.microsoft.com/office/drawing/2014/main" id="{85F3192C-30E2-40CC-8113-47DBD2482E44}"/>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1"/>
                </a:solidFill>
              </a:endParaRPr>
            </a:p>
          </p:txBody>
        </p:sp>
        <p:sp>
          <p:nvSpPr>
            <p:cNvPr id="55" name="Freihandform: Form 54">
              <a:extLst>
                <a:ext uri="{FF2B5EF4-FFF2-40B4-BE49-F238E27FC236}">
                  <a16:creationId xmlns:a16="http://schemas.microsoft.com/office/drawing/2014/main" id="{980BF7C2-12CF-49CF-B8DC-CF0D6AB01674}"/>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1"/>
                </a:solidFill>
              </a:endParaRPr>
            </a:p>
          </p:txBody>
        </p:sp>
        <p:sp>
          <p:nvSpPr>
            <p:cNvPr id="56" name="Freihandform: Form 55">
              <a:extLst>
                <a:ext uri="{FF2B5EF4-FFF2-40B4-BE49-F238E27FC236}">
                  <a16:creationId xmlns:a16="http://schemas.microsoft.com/office/drawing/2014/main" id="{CB357C0B-B7D7-4ECD-9464-7A40258741FC}"/>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1"/>
                </a:solidFill>
              </a:endParaRPr>
            </a:p>
          </p:txBody>
        </p:sp>
        <p:sp>
          <p:nvSpPr>
            <p:cNvPr id="57" name="Freihandform: Form 56">
              <a:extLst>
                <a:ext uri="{FF2B5EF4-FFF2-40B4-BE49-F238E27FC236}">
                  <a16:creationId xmlns:a16="http://schemas.microsoft.com/office/drawing/2014/main" id="{8FABBA4C-7D4A-48AF-AC2B-D0997C52FA3B}"/>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1"/>
                </a:solidFill>
              </a:endParaRPr>
            </a:p>
          </p:txBody>
        </p:sp>
      </p:grpSp>
      <p:sp>
        <p:nvSpPr>
          <p:cNvPr id="36" name="Textplatzhalter 7">
            <a:extLst>
              <a:ext uri="{FF2B5EF4-FFF2-40B4-BE49-F238E27FC236}">
                <a16:creationId xmlns:a16="http://schemas.microsoft.com/office/drawing/2014/main" id="{C4C5EB12-0744-4DC8-9CCF-AE9B6B2B2AC3}"/>
              </a:ext>
            </a:extLst>
          </p:cNvPr>
          <p:cNvSpPr>
            <a:spLocks noGrp="1"/>
          </p:cNvSpPr>
          <p:nvPr>
            <p:ph type="body" sz="quarter" idx="28" hasCustomPrompt="1"/>
          </p:nvPr>
        </p:nvSpPr>
        <p:spPr>
          <a:xfrm>
            <a:off x="2078453" y="6057900"/>
            <a:ext cx="7481589" cy="595043"/>
          </a:xfrm>
          <a:noFill/>
        </p:spPr>
        <p:txBody>
          <a:bodyPr lIns="36000" tIns="0" rIns="0" anchor="b"/>
          <a:lstStyle>
            <a:lvl1pPr>
              <a:lnSpc>
                <a:spcPct val="110000"/>
              </a:lnSpc>
              <a:spcBef>
                <a:spcPts val="0"/>
              </a:spcBef>
              <a:spcAft>
                <a:spcPts val="0"/>
              </a:spcAft>
              <a:defRPr sz="900">
                <a:solidFill>
                  <a:schemeClr val="bg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37" name="Foliennummernplatzhalter 3">
            <a:extLst>
              <a:ext uri="{FF2B5EF4-FFF2-40B4-BE49-F238E27FC236}">
                <a16:creationId xmlns:a16="http://schemas.microsoft.com/office/drawing/2014/main" id="{E23FB82B-77DD-4C13-89B7-60E804624842}"/>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58" name="Rechteck 57">
            <a:extLst>
              <a:ext uri="{FF2B5EF4-FFF2-40B4-BE49-F238E27FC236}">
                <a16:creationId xmlns:a16="http://schemas.microsoft.com/office/drawing/2014/main" id="{D58E7107-8CA5-4A78-93E7-9CDC41B499C9}"/>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60" name="Textplatzhalter 7">
            <a:extLst>
              <a:ext uri="{FF2B5EF4-FFF2-40B4-BE49-F238E27FC236}">
                <a16:creationId xmlns:a16="http://schemas.microsoft.com/office/drawing/2014/main" id="{A295328D-70DD-4913-8DA8-788586F71B86}"/>
              </a:ext>
            </a:extLst>
          </p:cNvPr>
          <p:cNvSpPr>
            <a:spLocks noGrp="1"/>
          </p:cNvSpPr>
          <p:nvPr>
            <p:ph type="body" sz="quarter" idx="25" hasCustomPrompt="1"/>
          </p:nvPr>
        </p:nvSpPr>
        <p:spPr>
          <a:xfrm>
            <a:off x="417580" y="241797"/>
            <a:ext cx="11368504" cy="769441"/>
          </a:xfrm>
          <a:ln w="38100">
            <a:noFill/>
          </a:ln>
          <a:effectLst/>
        </p:spPr>
        <p:txBody>
          <a:bodyPr wrap="square" lIns="180000" tIns="0" rIns="180000" bIns="0" anchor="b">
            <a:spAutoFit/>
          </a:bodyPr>
          <a:lstStyle>
            <a:lvl1pPr algn="l">
              <a:lnSpc>
                <a:spcPct val="100000"/>
              </a:lnSpc>
              <a:spcBef>
                <a:spcPts val="0"/>
              </a:spcBef>
              <a:spcAft>
                <a:spcPts val="0"/>
              </a:spcAft>
              <a:defRPr sz="3000" b="0">
                <a:solidFill>
                  <a:schemeClr val="bg1"/>
                </a:solidFill>
                <a:effectLst>
                  <a:outerShdw blurRad="50800" dist="38100" dir="2700000" algn="tl" rotWithShape="0">
                    <a:prstClr val="black">
                      <a:alpha val="5000"/>
                    </a:prstClr>
                  </a:outerShdw>
                </a:effectLst>
                <a:latin typeface="+mj-lt"/>
              </a:defRPr>
            </a:lvl1pPr>
            <a:lvl2pPr marL="0" indent="0">
              <a:lnSpc>
                <a:spcPct val="100000"/>
              </a:lnSpc>
              <a:spcBef>
                <a:spcPts val="0"/>
              </a:spcBef>
              <a:spcAft>
                <a:spcPts val="0"/>
              </a:spcAft>
              <a:buNone/>
              <a:defRPr sz="2000" b="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2000" b="1">
                <a:solidFill>
                  <a:schemeClr val="bg1"/>
                </a:solidFill>
                <a:latin typeface="+mj-lt"/>
              </a:defRPr>
            </a:lvl3pPr>
            <a:lvl4pPr>
              <a:lnSpc>
                <a:spcPct val="100000"/>
              </a:lnSpc>
              <a:spcBef>
                <a:spcPts val="0"/>
              </a:spcBef>
              <a:spcAft>
                <a:spcPts val="0"/>
              </a:spcAft>
              <a:defRPr sz="2000" b="1">
                <a:solidFill>
                  <a:schemeClr val="bg1"/>
                </a:solidFill>
                <a:latin typeface="+mj-lt"/>
              </a:defRPr>
            </a:lvl4pPr>
            <a:lvl5pPr>
              <a:lnSpc>
                <a:spcPct val="100000"/>
              </a:lnSpc>
              <a:spcBef>
                <a:spcPts val="0"/>
              </a:spcBef>
              <a:spcAft>
                <a:spcPts val="0"/>
              </a:spcAft>
              <a:defRPr sz="2000" b="1">
                <a:solidFill>
                  <a:schemeClr val="bg1"/>
                </a:solidFill>
                <a:latin typeface="+mj-lt"/>
              </a:defRPr>
            </a:lvl5pPr>
            <a:lvl6pPr marL="0" indent="0">
              <a:lnSpc>
                <a:spcPct val="100000"/>
              </a:lnSpc>
              <a:spcBef>
                <a:spcPts val="0"/>
              </a:spcBef>
              <a:spcAft>
                <a:spcPts val="0"/>
              </a:spcAft>
              <a:buNone/>
              <a:defRPr sz="2000" b="1">
                <a:solidFill>
                  <a:schemeClr val="bg1"/>
                </a:solidFill>
                <a:latin typeface="+mj-lt"/>
              </a:defRPr>
            </a:lvl6pPr>
            <a:lvl7pPr marL="0" indent="0">
              <a:lnSpc>
                <a:spcPct val="100000"/>
              </a:lnSpc>
              <a:spcBef>
                <a:spcPts val="0"/>
              </a:spcBef>
              <a:spcAft>
                <a:spcPts val="0"/>
              </a:spcAft>
              <a:buNone/>
              <a:defRPr sz="2000" b="1">
                <a:solidFill>
                  <a:schemeClr val="bg1"/>
                </a:solidFill>
                <a:latin typeface="+mj-lt"/>
              </a:defRPr>
            </a:lvl7pPr>
            <a:lvl8pPr>
              <a:lnSpc>
                <a:spcPct val="100000"/>
              </a:lnSpc>
              <a:spcBef>
                <a:spcPts val="0"/>
              </a:spcBef>
              <a:spcAft>
                <a:spcPts val="0"/>
              </a:spcAft>
              <a:defRPr sz="2000" b="1">
                <a:solidFill>
                  <a:schemeClr val="bg1"/>
                </a:solidFill>
              </a:defRPr>
            </a:lvl8pPr>
            <a:lvl9pPr>
              <a:spcBef>
                <a:spcPts val="0"/>
              </a:spcBef>
              <a:spcAft>
                <a:spcPts val="0"/>
              </a:spcAft>
              <a:defRPr>
                <a:solidFill>
                  <a:schemeClr val="bg1"/>
                </a:solidFill>
              </a:defRPr>
            </a:lvl9pPr>
          </a:lstStyle>
          <a:p>
            <a:pPr lvl="0"/>
            <a:r>
              <a:rPr lang="de-DE" dirty="0" err="1"/>
              <a:t>Full</a:t>
            </a:r>
            <a:r>
              <a:rPr lang="de-DE" dirty="0"/>
              <a:t> </a:t>
            </a:r>
            <a:r>
              <a:rPr lang="de-DE" dirty="0" err="1"/>
              <a:t>width</a:t>
            </a:r>
            <a:r>
              <a:rPr lang="de-DE" dirty="0"/>
              <a:t> </a:t>
            </a:r>
            <a:r>
              <a:rPr lang="de-DE" dirty="0" err="1"/>
              <a:t>diagram</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p:txBody>
      </p:sp>
    </p:spTree>
    <p:extLst>
      <p:ext uri="{BB962C8B-B14F-4D97-AF65-F5344CB8AC3E}">
        <p14:creationId xmlns:p14="http://schemas.microsoft.com/office/powerpoint/2010/main" val="19515497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obil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8" name="Rechteck 37">
            <a:extLst>
              <a:ext uri="{FF2B5EF4-FFF2-40B4-BE49-F238E27FC236}">
                <a16:creationId xmlns:a16="http://schemas.microsoft.com/office/drawing/2014/main" id="{B0B82ADF-B593-4F22-BB27-F7FD67BD397A}"/>
              </a:ext>
            </a:extLst>
          </p:cNvPr>
          <p:cNvSpPr/>
          <p:nvPr userDrawn="1"/>
        </p:nvSpPr>
        <p:spPr>
          <a:xfrm>
            <a:off x="0" y="-2816"/>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hteck 77">
            <a:extLst>
              <a:ext uri="{FF2B5EF4-FFF2-40B4-BE49-F238E27FC236}">
                <a16:creationId xmlns:a16="http://schemas.microsoft.com/office/drawing/2014/main" id="{A24714B8-0501-40B3-8934-E10794F27F1F}"/>
              </a:ext>
            </a:extLst>
          </p:cNvPr>
          <p:cNvSpPr/>
          <p:nvPr userDrawn="1"/>
        </p:nvSpPr>
        <p:spPr>
          <a:xfrm>
            <a:off x="410588" y="0"/>
            <a:ext cx="3523646"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fik 38">
            <a:extLst>
              <a:ext uri="{FF2B5EF4-FFF2-40B4-BE49-F238E27FC236}">
                <a16:creationId xmlns:a16="http://schemas.microsoft.com/office/drawing/2014/main" id="{B34D03F1-415B-471C-99FC-72624AC147F1}"/>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6360121" y="322187"/>
            <a:ext cx="3464794" cy="6122879"/>
          </a:xfrm>
          <a:prstGeom prst="rect">
            <a:avLst/>
          </a:prstGeom>
        </p:spPr>
      </p:pic>
      <p:sp>
        <p:nvSpPr>
          <p:cNvPr id="40" name="Rechteck 39">
            <a:extLst>
              <a:ext uri="{FF2B5EF4-FFF2-40B4-BE49-F238E27FC236}">
                <a16:creationId xmlns:a16="http://schemas.microsoft.com/office/drawing/2014/main" id="{3CB8D4DB-E144-4472-9C29-0A50BDFC0D31}"/>
              </a:ext>
            </a:extLst>
          </p:cNvPr>
          <p:cNvSpPr/>
          <p:nvPr userDrawn="1"/>
        </p:nvSpPr>
        <p:spPr>
          <a:xfrm>
            <a:off x="6846513" y="964610"/>
            <a:ext cx="1750685" cy="469146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ildplatzhalter 23">
            <a:extLst>
              <a:ext uri="{FF2B5EF4-FFF2-40B4-BE49-F238E27FC236}">
                <a16:creationId xmlns:a16="http://schemas.microsoft.com/office/drawing/2014/main" id="{DA674042-0852-4BDD-A4E2-17744FFE1631}"/>
              </a:ext>
            </a:extLst>
          </p:cNvPr>
          <p:cNvSpPr>
            <a:spLocks noGrp="1"/>
          </p:cNvSpPr>
          <p:nvPr>
            <p:ph type="pic" sz="quarter" idx="26" hasCustomPrompt="1"/>
          </p:nvPr>
        </p:nvSpPr>
        <p:spPr>
          <a:xfrm>
            <a:off x="6870768" y="1251614"/>
            <a:ext cx="2310909" cy="4096460"/>
          </a:xfrm>
          <a:solidFill>
            <a:schemeClr val="tx1"/>
          </a:solidFill>
        </p:spPr>
        <p:txBody>
          <a:bodyPr anchor="ctr"/>
          <a:lstStyle>
            <a:lvl1pPr algn="ctr">
              <a:defRPr>
                <a:solidFill>
                  <a:schemeClr val="bg1"/>
                </a:solidFill>
              </a:defRPr>
            </a:lvl1pPr>
          </a:lstStyle>
          <a:p>
            <a:r>
              <a:rPr lang="en-GB" dirty="0"/>
              <a:t>Insert screen</a:t>
            </a:r>
            <a:endParaRPr lang="en-US" dirty="0"/>
          </a:p>
        </p:txBody>
      </p:sp>
      <mc:AlternateContent xmlns:mc="http://schemas.openxmlformats.org/markup-compatibility/2006" xmlns:p14="http://schemas.microsoft.com/office/powerpoint/2010/main">
        <mc:Choice Requires="p14">
          <p:contentPart p14:bwMode="auto" r:id="rId4">
            <p14:nvContentPartPr>
              <p14:cNvPr id="2" name="Freihand 1">
                <a:extLst>
                  <a:ext uri="{FF2B5EF4-FFF2-40B4-BE49-F238E27FC236}">
                    <a16:creationId xmlns:a16="http://schemas.microsoft.com/office/drawing/2014/main" id="{48EC4102-BCB4-467B-9B7D-7CFC30F89E38}"/>
                  </a:ext>
                </a:extLst>
              </p14:cNvPr>
              <p14:cNvContentPartPr/>
              <p14:nvPr userDrawn="1"/>
            </p14:nvContentPartPr>
            <p14:xfrm>
              <a:off x="1453860" y="6375960"/>
              <a:ext cx="360" cy="360"/>
            </p14:xfrm>
          </p:contentPart>
        </mc:Choice>
        <mc:Fallback xmlns="">
          <p:pic>
            <p:nvPicPr>
              <p:cNvPr id="2" name="Freihand 1">
                <a:extLst>
                  <a:ext uri="{FF2B5EF4-FFF2-40B4-BE49-F238E27FC236}">
                    <a16:creationId xmlns:a16="http://schemas.microsoft.com/office/drawing/2014/main" id="{48EC4102-BCB4-467B-9B7D-7CFC30F89E38}"/>
                  </a:ext>
                </a:extLst>
              </p:cNvPr>
              <p:cNvPicPr/>
              <p:nvPr/>
            </p:nvPicPr>
            <p:blipFill>
              <a:blip r:embed="rId5"/>
              <a:stretch>
                <a:fillRect/>
              </a:stretch>
            </p:blipFill>
            <p:spPr>
              <a:xfrm>
                <a:off x="1444860" y="6367320"/>
                <a:ext cx="18000" cy="18000"/>
              </a:xfrm>
              <a:prstGeom prst="rect">
                <a:avLst/>
              </a:prstGeom>
            </p:spPr>
          </p:pic>
        </mc:Fallback>
      </mc:AlternateContent>
      <p:grpSp>
        <p:nvGrpSpPr>
          <p:cNvPr id="96" name="Grafik 42">
            <a:extLst>
              <a:ext uri="{FF2B5EF4-FFF2-40B4-BE49-F238E27FC236}">
                <a16:creationId xmlns:a16="http://schemas.microsoft.com/office/drawing/2014/main" id="{33636177-1833-4025-A39E-05C646007FE9}"/>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97" name="Freihandform: Form 96">
              <a:extLst>
                <a:ext uri="{FF2B5EF4-FFF2-40B4-BE49-F238E27FC236}">
                  <a16:creationId xmlns:a16="http://schemas.microsoft.com/office/drawing/2014/main" id="{EE867732-1FD7-459B-BACD-E997BCC7F11D}"/>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98" name="Freihandform: Form 97">
              <a:extLst>
                <a:ext uri="{FF2B5EF4-FFF2-40B4-BE49-F238E27FC236}">
                  <a16:creationId xmlns:a16="http://schemas.microsoft.com/office/drawing/2014/main" id="{F4BE3535-2C3D-40BC-AFE8-42DE0E204C46}"/>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99" name="Freihandform: Form 98">
              <a:extLst>
                <a:ext uri="{FF2B5EF4-FFF2-40B4-BE49-F238E27FC236}">
                  <a16:creationId xmlns:a16="http://schemas.microsoft.com/office/drawing/2014/main" id="{B47F74A6-A406-4EFE-82C1-2457F7741D66}"/>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00" name="Freihandform: Form 99">
              <a:extLst>
                <a:ext uri="{FF2B5EF4-FFF2-40B4-BE49-F238E27FC236}">
                  <a16:creationId xmlns:a16="http://schemas.microsoft.com/office/drawing/2014/main" id="{B266EC7A-B2DD-4B9C-BC2C-A288DEC87590}"/>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101" name="Freihandform: Form 100">
              <a:extLst>
                <a:ext uri="{FF2B5EF4-FFF2-40B4-BE49-F238E27FC236}">
                  <a16:creationId xmlns:a16="http://schemas.microsoft.com/office/drawing/2014/main" id="{5D66B8E0-BC9C-442B-95DB-EB71C014148A}"/>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102" name="Freihandform: Form 101">
              <a:extLst>
                <a:ext uri="{FF2B5EF4-FFF2-40B4-BE49-F238E27FC236}">
                  <a16:creationId xmlns:a16="http://schemas.microsoft.com/office/drawing/2014/main" id="{3F81C6F1-84AC-45B9-BB87-AED7EB4BF46A}"/>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103" name="Freihandform: Form 102">
              <a:extLst>
                <a:ext uri="{FF2B5EF4-FFF2-40B4-BE49-F238E27FC236}">
                  <a16:creationId xmlns:a16="http://schemas.microsoft.com/office/drawing/2014/main" id="{567AC8FC-1B60-4D72-9F3F-A90C0C357D63}"/>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104" name="Freihandform: Form 103">
              <a:extLst>
                <a:ext uri="{FF2B5EF4-FFF2-40B4-BE49-F238E27FC236}">
                  <a16:creationId xmlns:a16="http://schemas.microsoft.com/office/drawing/2014/main" id="{130D4495-D534-4455-98E8-7D6F03D31B1C}"/>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05" name="Freihandform: Form 104">
              <a:extLst>
                <a:ext uri="{FF2B5EF4-FFF2-40B4-BE49-F238E27FC236}">
                  <a16:creationId xmlns:a16="http://schemas.microsoft.com/office/drawing/2014/main" id="{4CED6D72-0C88-4D1E-9B6D-06DE268C6BF3}"/>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41" name="Foliennummernplatzhalter 3">
            <a:extLst>
              <a:ext uri="{FF2B5EF4-FFF2-40B4-BE49-F238E27FC236}">
                <a16:creationId xmlns:a16="http://schemas.microsoft.com/office/drawing/2014/main" id="{551C3155-9CAE-4E9E-8901-14A445DFB5DD}"/>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44" name="Rechteck 43">
            <a:extLst>
              <a:ext uri="{FF2B5EF4-FFF2-40B4-BE49-F238E27FC236}">
                <a16:creationId xmlns:a16="http://schemas.microsoft.com/office/drawing/2014/main" id="{9FE97B7C-5CA4-4029-831A-E1A116101449}"/>
              </a:ext>
            </a:extLst>
          </p:cNvPr>
          <p:cNvSpPr/>
          <p:nvPr userDrawn="1"/>
        </p:nvSpPr>
        <p:spPr>
          <a:xfrm>
            <a:off x="410946" y="6806816"/>
            <a:ext cx="35244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grpSp>
        <p:nvGrpSpPr>
          <p:cNvPr id="45" name="Grafik 41">
            <a:extLst>
              <a:ext uri="{FF2B5EF4-FFF2-40B4-BE49-F238E27FC236}">
                <a16:creationId xmlns:a16="http://schemas.microsoft.com/office/drawing/2014/main" id="{148059DE-847A-4F07-99B1-2D5AC912395A}"/>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46" name="Freihandform: Form 45">
              <a:extLst>
                <a:ext uri="{FF2B5EF4-FFF2-40B4-BE49-F238E27FC236}">
                  <a16:creationId xmlns:a16="http://schemas.microsoft.com/office/drawing/2014/main" id="{2AF203A0-7AAB-4BA5-8388-ECC80BE3751D}"/>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3AB04534-19FE-4CD2-B0FA-E96D88981643}"/>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EB803AF3-3AE6-4C3E-899A-307E49BC0D71}"/>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6A78C305-D49A-4B97-A170-622BBA26A360}"/>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59CB47D2-4DAC-46F9-9A28-FD2190356743}"/>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E19731FC-7985-4288-A9C4-37E5AC271A46}"/>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0DDA465B-295B-4C6B-863D-EB1DC2D086E1}"/>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C6C6B3B0-CD86-4889-9F4F-636558B36968}"/>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6FB0DBAF-87C7-4E00-9FFD-ED380CC7F28B}"/>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F7BB741E-CD73-408E-8585-FDC190317CFB}"/>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724BB69C-96A0-496E-A00E-FEF6C73F5AD8}"/>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7" name="Freihandform: Form 56">
              <a:extLst>
                <a:ext uri="{FF2B5EF4-FFF2-40B4-BE49-F238E27FC236}">
                  <a16:creationId xmlns:a16="http://schemas.microsoft.com/office/drawing/2014/main" id="{6972DB40-B293-4035-9912-CC9EAAC59AFF}"/>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8" name="Freihandform: Form 57">
              <a:extLst>
                <a:ext uri="{FF2B5EF4-FFF2-40B4-BE49-F238E27FC236}">
                  <a16:creationId xmlns:a16="http://schemas.microsoft.com/office/drawing/2014/main" id="{03A39892-DCE7-431A-ACAE-F67B7B2E4278}"/>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9" name="Freihandform: Form 58">
              <a:extLst>
                <a:ext uri="{FF2B5EF4-FFF2-40B4-BE49-F238E27FC236}">
                  <a16:creationId xmlns:a16="http://schemas.microsoft.com/office/drawing/2014/main" id="{39C86885-0104-4855-BE64-8388F4CB3990}"/>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0" name="Freihandform: Form 59">
              <a:extLst>
                <a:ext uri="{FF2B5EF4-FFF2-40B4-BE49-F238E27FC236}">
                  <a16:creationId xmlns:a16="http://schemas.microsoft.com/office/drawing/2014/main" id="{88B3E723-E06E-4A5F-BF55-7599D37B9545}"/>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1" name="Freihandform: Form 60">
              <a:extLst>
                <a:ext uri="{FF2B5EF4-FFF2-40B4-BE49-F238E27FC236}">
                  <a16:creationId xmlns:a16="http://schemas.microsoft.com/office/drawing/2014/main" id="{AA47E5C4-51C1-46AD-93BD-480D07DF2B62}"/>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2" name="Freihandform: Form 61">
              <a:extLst>
                <a:ext uri="{FF2B5EF4-FFF2-40B4-BE49-F238E27FC236}">
                  <a16:creationId xmlns:a16="http://schemas.microsoft.com/office/drawing/2014/main" id="{17462968-3211-421B-858B-1C39EFBE7473}"/>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3" name="Freihandform: Form 62">
              <a:extLst>
                <a:ext uri="{FF2B5EF4-FFF2-40B4-BE49-F238E27FC236}">
                  <a16:creationId xmlns:a16="http://schemas.microsoft.com/office/drawing/2014/main" id="{335E2613-7D63-46C8-855C-9D3693F00E71}"/>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65" name="Textplatzhalter 7">
            <a:extLst>
              <a:ext uri="{FF2B5EF4-FFF2-40B4-BE49-F238E27FC236}">
                <a16:creationId xmlns:a16="http://schemas.microsoft.com/office/drawing/2014/main" id="{F556A55D-1C81-403C-B4EC-A3C748DCF2F1}"/>
              </a:ext>
            </a:extLst>
          </p:cNvPr>
          <p:cNvSpPr>
            <a:spLocks noGrp="1"/>
          </p:cNvSpPr>
          <p:nvPr>
            <p:ph type="body" sz="quarter" idx="42" hasCustomPrompt="1"/>
          </p:nvPr>
        </p:nvSpPr>
        <p:spPr>
          <a:xfrm>
            <a:off x="4332288" y="6057900"/>
            <a:ext cx="5227754" cy="595043"/>
          </a:xfrm>
          <a:noFill/>
        </p:spPr>
        <p:txBody>
          <a:bodyPr lIns="0" tIns="0" rIns="0" anchor="b"/>
          <a:lstStyle>
            <a:lvl1pPr>
              <a:lnSpc>
                <a:spcPct val="110000"/>
              </a:lnSpc>
              <a:spcBef>
                <a:spcPts val="0"/>
              </a:spcBef>
              <a:spcAft>
                <a:spcPts val="0"/>
              </a:spcAft>
              <a:defRPr sz="900">
                <a:solidFill>
                  <a:schemeClr val="bg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43" name="Textplatzhalter 7">
            <a:extLst>
              <a:ext uri="{FF2B5EF4-FFF2-40B4-BE49-F238E27FC236}">
                <a16:creationId xmlns:a16="http://schemas.microsoft.com/office/drawing/2014/main" id="{CDE5D42F-2418-42EB-A793-D9E8A26C28B2}"/>
              </a:ext>
            </a:extLst>
          </p:cNvPr>
          <p:cNvSpPr>
            <a:spLocks noGrp="1"/>
          </p:cNvSpPr>
          <p:nvPr>
            <p:ph type="body" sz="quarter" idx="25" hasCustomPrompt="1"/>
          </p:nvPr>
        </p:nvSpPr>
        <p:spPr>
          <a:xfrm>
            <a:off x="407988" y="536857"/>
            <a:ext cx="3526245" cy="3386312"/>
          </a:xfrm>
          <a:ln w="38100">
            <a:noFill/>
          </a:ln>
        </p:spPr>
        <p:txBody>
          <a:bodyPr wrap="square" lIns="180000" tIns="0" rIns="180000" bIns="0">
            <a:spAutoFit/>
          </a:bodyPr>
          <a:lstStyle>
            <a:lvl1pPr algn="l">
              <a:lnSpc>
                <a:spcPct val="110000"/>
              </a:lnSpc>
              <a:spcBef>
                <a:spcPts val="600"/>
              </a:spcBef>
              <a:spcAft>
                <a:spcPts val="600"/>
              </a:spcAft>
              <a:defRPr sz="3000" b="0">
                <a:solidFill>
                  <a:schemeClr val="bg1"/>
                </a:solidFill>
                <a:latin typeface="+mj-lt"/>
              </a:defRPr>
            </a:lvl1pPr>
            <a:lvl2pPr marL="0" indent="0">
              <a:lnSpc>
                <a:spcPct val="110000"/>
              </a:lnSpc>
              <a:spcBef>
                <a:spcPts val="600"/>
              </a:spcBef>
              <a:spcAft>
                <a:spcPts val="600"/>
              </a:spcAft>
              <a:buNone/>
              <a:defRPr sz="2000" b="0">
                <a:solidFill>
                  <a:schemeClr val="bg1"/>
                </a:solidFill>
                <a:latin typeface="+mj-lt"/>
              </a:defRPr>
            </a:lvl2pPr>
            <a:lvl3pPr marL="0" indent="0">
              <a:buNone/>
              <a:defRPr sz="1400">
                <a:solidFill>
                  <a:schemeClr val="bg2"/>
                </a:solidFill>
              </a:defRPr>
            </a:lvl3pPr>
            <a:lvl4pPr marL="234000" marR="0" indent="-234000" algn="l" defTabSz="914400" rtl="0" eaLnBrk="1" fontAlgn="auto" latinLnBrk="0" hangingPunct="1">
              <a:lnSpc>
                <a:spcPct val="110000"/>
              </a:lnSpc>
              <a:spcBef>
                <a:spcPts val="600"/>
              </a:spcBef>
              <a:spcAft>
                <a:spcPts val="600"/>
              </a:spcAft>
              <a:buClrTx/>
              <a:buSzTx/>
              <a:buFont typeface="Avenir Next" panose="020B0403020202020204" pitchFamily="34" charset="0"/>
              <a:buChar char="−"/>
              <a:tabLst/>
              <a:defRPr sz="1400" b="0">
                <a:solidFill>
                  <a:schemeClr val="bg2"/>
                </a:solidFill>
                <a:latin typeface="+mn-lt"/>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Mobile: </a:t>
            </a:r>
            <a:r>
              <a:rPr lang="de-DE" dirty="0" err="1"/>
              <a:t>insert</a:t>
            </a:r>
            <a:r>
              <a:rPr lang="de-DE" dirty="0"/>
              <a:t> </a:t>
            </a:r>
            <a:r>
              <a:rPr lang="de-DE" dirty="0" err="1"/>
              <a:t>your</a:t>
            </a:r>
            <a:r>
              <a:rPr lang="de-DE" dirty="0"/>
              <a:t> title</a:t>
            </a:r>
          </a:p>
          <a:p>
            <a:pPr lvl="1"/>
            <a:r>
              <a:rPr lang="de-DE" dirty="0" err="1"/>
              <a:t>Subtitle</a:t>
            </a:r>
            <a:endParaRPr lang="de-DE" dirty="0"/>
          </a:p>
          <a:p>
            <a:pPr lvl="2"/>
            <a:r>
              <a:rPr lang="de-DE" dirty="0"/>
              <a:t>Text.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a:t>
            </a:r>
          </a:p>
          <a:p>
            <a:pPr marL="285750" marR="0" lvl="3" indent="-285750" algn="l" defTabSz="914400" rtl="0" eaLnBrk="1" fontAlgn="auto" latinLnBrk="0" hangingPunct="1">
              <a:lnSpc>
                <a:spcPct val="110000"/>
              </a:lnSpc>
              <a:spcBef>
                <a:spcPts val="600"/>
              </a:spcBef>
              <a:spcAft>
                <a:spcPts val="600"/>
              </a:spcAft>
              <a:buClrTx/>
              <a:buSzTx/>
              <a:tabLst/>
              <a:defRPr/>
            </a:pPr>
            <a:r>
              <a:rPr lang="de-DE" dirty="0" err="1"/>
              <a:t>Fourth</a:t>
            </a:r>
            <a:r>
              <a:rPr lang="de-DE" dirty="0"/>
              <a:t> </a:t>
            </a:r>
            <a:r>
              <a:rPr lang="de-DE" dirty="0" err="1"/>
              <a:t>level</a:t>
            </a:r>
            <a:r>
              <a:rPr lang="de-DE" dirty="0"/>
              <a:t>. </a:t>
            </a:r>
            <a:r>
              <a:rPr lang="de-DE" dirty="0" err="1"/>
              <a:t>Bulletpoints</a:t>
            </a:r>
            <a:r>
              <a:rPr lang="de-DE" dirty="0"/>
              <a:t>.</a:t>
            </a:r>
          </a:p>
          <a:p>
            <a:pPr lvl="3"/>
            <a:endParaRPr lang="de-DE" dirty="0"/>
          </a:p>
        </p:txBody>
      </p:sp>
    </p:spTree>
    <p:extLst>
      <p:ext uri="{BB962C8B-B14F-4D97-AF65-F5344CB8AC3E}">
        <p14:creationId xmlns:p14="http://schemas.microsoft.com/office/powerpoint/2010/main" val="25788723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Pa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8" name="Rechteck 37">
            <a:extLst>
              <a:ext uri="{FF2B5EF4-FFF2-40B4-BE49-F238E27FC236}">
                <a16:creationId xmlns:a16="http://schemas.microsoft.com/office/drawing/2014/main" id="{B0B82ADF-B593-4F22-BB27-F7FD67BD397A}"/>
              </a:ext>
            </a:extLst>
          </p:cNvPr>
          <p:cNvSpPr/>
          <p:nvPr userDrawn="1"/>
        </p:nvSpPr>
        <p:spPr>
          <a:xfrm>
            <a:off x="0" y="-2815"/>
            <a:ext cx="12192000" cy="686539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hteck 77">
            <a:extLst>
              <a:ext uri="{FF2B5EF4-FFF2-40B4-BE49-F238E27FC236}">
                <a16:creationId xmlns:a16="http://schemas.microsoft.com/office/drawing/2014/main" id="{A24714B8-0501-40B3-8934-E10794F27F1F}"/>
              </a:ext>
            </a:extLst>
          </p:cNvPr>
          <p:cNvSpPr/>
          <p:nvPr userDrawn="1"/>
        </p:nvSpPr>
        <p:spPr>
          <a:xfrm>
            <a:off x="410588" y="0"/>
            <a:ext cx="3523646"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schwarz, Himmel enthält.&#10;&#10;Automatisch generierte Beschreibung">
            <a:extLst>
              <a:ext uri="{FF2B5EF4-FFF2-40B4-BE49-F238E27FC236}">
                <a16:creationId xmlns:a16="http://schemas.microsoft.com/office/drawing/2014/main" id="{D149C015-D840-444A-879D-54C929CCBDC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161349" y="384639"/>
            <a:ext cx="7803533" cy="5809204"/>
          </a:xfrm>
          <a:prstGeom prst="rect">
            <a:avLst/>
          </a:prstGeom>
        </p:spPr>
      </p:pic>
      <p:sp>
        <p:nvSpPr>
          <p:cNvPr id="53" name="Bildplatzhalter 23">
            <a:extLst>
              <a:ext uri="{FF2B5EF4-FFF2-40B4-BE49-F238E27FC236}">
                <a16:creationId xmlns:a16="http://schemas.microsoft.com/office/drawing/2014/main" id="{828D5641-6B8C-4A0F-8E01-B730FBE3E3ED}"/>
              </a:ext>
            </a:extLst>
          </p:cNvPr>
          <p:cNvSpPr>
            <a:spLocks noGrp="1"/>
          </p:cNvSpPr>
          <p:nvPr>
            <p:ph type="pic" sz="quarter" idx="26" hasCustomPrompt="1"/>
          </p:nvPr>
        </p:nvSpPr>
        <p:spPr>
          <a:xfrm>
            <a:off x="5006566" y="876241"/>
            <a:ext cx="6256677" cy="4642416"/>
          </a:xfrm>
          <a:prstGeom prst="rect">
            <a:avLst/>
          </a:prstGeom>
          <a:solidFill>
            <a:schemeClr val="tx1"/>
          </a:solidFill>
        </p:spPr>
        <p:txBody>
          <a:bodyPr anchor="ctr"/>
          <a:lstStyle>
            <a:lvl1pPr algn="ctr">
              <a:defRPr>
                <a:solidFill>
                  <a:schemeClr val="bg1"/>
                </a:solidFill>
              </a:defRPr>
            </a:lvl1pPr>
          </a:lstStyle>
          <a:p>
            <a:r>
              <a:rPr lang="en-GB" dirty="0"/>
              <a:t>Insert screen</a:t>
            </a:r>
            <a:endParaRPr lang="en-US" dirty="0"/>
          </a:p>
        </p:txBody>
      </p:sp>
      <p:grpSp>
        <p:nvGrpSpPr>
          <p:cNvPr id="93" name="Grafik 42">
            <a:extLst>
              <a:ext uri="{FF2B5EF4-FFF2-40B4-BE49-F238E27FC236}">
                <a16:creationId xmlns:a16="http://schemas.microsoft.com/office/drawing/2014/main" id="{B1B063C6-8D80-4136-B33A-7FDC8878A985}"/>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94" name="Freihandform: Form 93">
              <a:extLst>
                <a:ext uri="{FF2B5EF4-FFF2-40B4-BE49-F238E27FC236}">
                  <a16:creationId xmlns:a16="http://schemas.microsoft.com/office/drawing/2014/main" id="{CDD14793-E90E-4D2F-976B-FF96AA7FEB47}"/>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95" name="Freihandform: Form 94">
              <a:extLst>
                <a:ext uri="{FF2B5EF4-FFF2-40B4-BE49-F238E27FC236}">
                  <a16:creationId xmlns:a16="http://schemas.microsoft.com/office/drawing/2014/main" id="{0AE0552D-FE53-4074-BAA4-CBBF336A5C8B}"/>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96" name="Freihandform: Form 95">
              <a:extLst>
                <a:ext uri="{FF2B5EF4-FFF2-40B4-BE49-F238E27FC236}">
                  <a16:creationId xmlns:a16="http://schemas.microsoft.com/office/drawing/2014/main" id="{13D44A83-D383-482F-8F5F-910B43688E9D}"/>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7" name="Freihandform: Form 96">
              <a:extLst>
                <a:ext uri="{FF2B5EF4-FFF2-40B4-BE49-F238E27FC236}">
                  <a16:creationId xmlns:a16="http://schemas.microsoft.com/office/drawing/2014/main" id="{5EF97C03-D086-4EAA-8AB5-ACFBA846CF03}"/>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98" name="Freihandform: Form 97">
              <a:extLst>
                <a:ext uri="{FF2B5EF4-FFF2-40B4-BE49-F238E27FC236}">
                  <a16:creationId xmlns:a16="http://schemas.microsoft.com/office/drawing/2014/main" id="{73FB546E-3063-407A-BD91-438DFBEBD6E4}"/>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99" name="Freihandform: Form 98">
              <a:extLst>
                <a:ext uri="{FF2B5EF4-FFF2-40B4-BE49-F238E27FC236}">
                  <a16:creationId xmlns:a16="http://schemas.microsoft.com/office/drawing/2014/main" id="{3FE6E151-A5B3-4891-8C3D-260BF28E9D61}"/>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100" name="Freihandform: Form 99">
              <a:extLst>
                <a:ext uri="{FF2B5EF4-FFF2-40B4-BE49-F238E27FC236}">
                  <a16:creationId xmlns:a16="http://schemas.microsoft.com/office/drawing/2014/main" id="{1F4563B9-AFC5-4B5B-A497-C7F7D5FA5F4C}"/>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101" name="Freihandform: Form 100">
              <a:extLst>
                <a:ext uri="{FF2B5EF4-FFF2-40B4-BE49-F238E27FC236}">
                  <a16:creationId xmlns:a16="http://schemas.microsoft.com/office/drawing/2014/main" id="{7B9C3F56-2050-4202-A516-5F52D6C913D7}"/>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02" name="Freihandform: Form 101">
              <a:extLst>
                <a:ext uri="{FF2B5EF4-FFF2-40B4-BE49-F238E27FC236}">
                  <a16:creationId xmlns:a16="http://schemas.microsoft.com/office/drawing/2014/main" id="{23DBCEAB-BD42-44DC-B204-18FD297E402E}"/>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37" name="Foliennummernplatzhalter 3">
            <a:extLst>
              <a:ext uri="{FF2B5EF4-FFF2-40B4-BE49-F238E27FC236}">
                <a16:creationId xmlns:a16="http://schemas.microsoft.com/office/drawing/2014/main" id="{6BF0610A-0C4E-4A1A-805E-C28AFDB9F6AE}"/>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43" name="Rechteck 42">
            <a:extLst>
              <a:ext uri="{FF2B5EF4-FFF2-40B4-BE49-F238E27FC236}">
                <a16:creationId xmlns:a16="http://schemas.microsoft.com/office/drawing/2014/main" id="{03BEF46F-A176-47E2-8AD1-4CBE7C00E6E5}"/>
              </a:ext>
            </a:extLst>
          </p:cNvPr>
          <p:cNvSpPr/>
          <p:nvPr userDrawn="1"/>
        </p:nvSpPr>
        <p:spPr>
          <a:xfrm>
            <a:off x="410946" y="6806816"/>
            <a:ext cx="35244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grpSp>
        <p:nvGrpSpPr>
          <p:cNvPr id="44" name="Grafik 41">
            <a:extLst>
              <a:ext uri="{FF2B5EF4-FFF2-40B4-BE49-F238E27FC236}">
                <a16:creationId xmlns:a16="http://schemas.microsoft.com/office/drawing/2014/main" id="{1608544E-F862-49F6-B1A7-AB1F635B7BA3}"/>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45" name="Freihandform: Form 44">
              <a:extLst>
                <a:ext uri="{FF2B5EF4-FFF2-40B4-BE49-F238E27FC236}">
                  <a16:creationId xmlns:a16="http://schemas.microsoft.com/office/drawing/2014/main" id="{FEA5646F-D14D-41CA-A68E-B76F9C40877D}"/>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5FD5E288-E1A6-45FA-A5F7-8911F4D3EB13}"/>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83E44182-F254-48A4-8ED7-7523387EFBEF}"/>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8C60750D-9A7A-44DC-A174-B9F7FF391007}"/>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54725680-AA28-4657-8231-2807AD41133B}"/>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47A59A16-F269-4675-8163-6D28A56D7BF3}"/>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AC14D37F-A20A-4E48-A218-4F3CB58CCE6C}"/>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4C27DC99-413D-4326-8EDB-D7BE9B3E7D6C}"/>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702443BC-008A-46A6-9605-12B538D17C46}"/>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06AAD130-2ED3-4030-9A89-3EF833DCACA0}"/>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D6FEADE1-6983-43CD-BD6C-53C8D9E58B02}"/>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7" name="Freihandform: Form 56">
              <a:extLst>
                <a:ext uri="{FF2B5EF4-FFF2-40B4-BE49-F238E27FC236}">
                  <a16:creationId xmlns:a16="http://schemas.microsoft.com/office/drawing/2014/main" id="{17627466-991C-413B-ABE5-D500A5F54D71}"/>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8" name="Freihandform: Form 57">
              <a:extLst>
                <a:ext uri="{FF2B5EF4-FFF2-40B4-BE49-F238E27FC236}">
                  <a16:creationId xmlns:a16="http://schemas.microsoft.com/office/drawing/2014/main" id="{15A64DEC-D1AA-43FB-B175-531BBDDF039C}"/>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9" name="Freihandform: Form 58">
              <a:extLst>
                <a:ext uri="{FF2B5EF4-FFF2-40B4-BE49-F238E27FC236}">
                  <a16:creationId xmlns:a16="http://schemas.microsoft.com/office/drawing/2014/main" id="{E7BEFCF5-DD9C-4F37-A153-F9A9EE313CE8}"/>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0" name="Freihandform: Form 59">
              <a:extLst>
                <a:ext uri="{FF2B5EF4-FFF2-40B4-BE49-F238E27FC236}">
                  <a16:creationId xmlns:a16="http://schemas.microsoft.com/office/drawing/2014/main" id="{0308122B-5498-495A-94E3-45AA34EB3494}"/>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1" name="Freihandform: Form 60">
              <a:extLst>
                <a:ext uri="{FF2B5EF4-FFF2-40B4-BE49-F238E27FC236}">
                  <a16:creationId xmlns:a16="http://schemas.microsoft.com/office/drawing/2014/main" id="{FE74BA15-DB62-4D15-851A-49C7759497A7}"/>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2" name="Freihandform: Form 61">
              <a:extLst>
                <a:ext uri="{FF2B5EF4-FFF2-40B4-BE49-F238E27FC236}">
                  <a16:creationId xmlns:a16="http://schemas.microsoft.com/office/drawing/2014/main" id="{E8273601-AAA8-4B3B-8EF5-33CE74958FB4}"/>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3" name="Freihandform: Form 62">
              <a:extLst>
                <a:ext uri="{FF2B5EF4-FFF2-40B4-BE49-F238E27FC236}">
                  <a16:creationId xmlns:a16="http://schemas.microsoft.com/office/drawing/2014/main" id="{5D004EA6-0CB0-4F2B-9212-6FD1E76C916D}"/>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40" name="Textplatzhalter 7">
            <a:extLst>
              <a:ext uri="{FF2B5EF4-FFF2-40B4-BE49-F238E27FC236}">
                <a16:creationId xmlns:a16="http://schemas.microsoft.com/office/drawing/2014/main" id="{F9DAAD44-F9B2-43FD-A2EF-F7675BBA28F4}"/>
              </a:ext>
            </a:extLst>
          </p:cNvPr>
          <p:cNvSpPr>
            <a:spLocks noGrp="1"/>
          </p:cNvSpPr>
          <p:nvPr>
            <p:ph type="body" sz="quarter" idx="42" hasCustomPrompt="1"/>
          </p:nvPr>
        </p:nvSpPr>
        <p:spPr>
          <a:xfrm>
            <a:off x="4332288" y="6057900"/>
            <a:ext cx="5227754" cy="595043"/>
          </a:xfrm>
          <a:noFill/>
        </p:spPr>
        <p:txBody>
          <a:bodyPr lIns="0" tIns="0" rIns="0" anchor="b"/>
          <a:lstStyle>
            <a:lvl1pPr>
              <a:lnSpc>
                <a:spcPct val="110000"/>
              </a:lnSpc>
              <a:spcBef>
                <a:spcPts val="0"/>
              </a:spcBef>
              <a:spcAft>
                <a:spcPts val="0"/>
              </a:spcAft>
              <a:defRPr sz="900">
                <a:solidFill>
                  <a:schemeClr val="bg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39" name="Textplatzhalter 7">
            <a:extLst>
              <a:ext uri="{FF2B5EF4-FFF2-40B4-BE49-F238E27FC236}">
                <a16:creationId xmlns:a16="http://schemas.microsoft.com/office/drawing/2014/main" id="{CCD65B29-C31B-4D06-B440-9C8CA801008A}"/>
              </a:ext>
            </a:extLst>
          </p:cNvPr>
          <p:cNvSpPr>
            <a:spLocks noGrp="1"/>
          </p:cNvSpPr>
          <p:nvPr>
            <p:ph type="body" sz="quarter" idx="25" hasCustomPrompt="1"/>
          </p:nvPr>
        </p:nvSpPr>
        <p:spPr>
          <a:xfrm>
            <a:off x="407988" y="536857"/>
            <a:ext cx="3526245" cy="3386312"/>
          </a:xfrm>
          <a:ln w="38100">
            <a:noFill/>
          </a:ln>
        </p:spPr>
        <p:txBody>
          <a:bodyPr wrap="square" lIns="180000" tIns="0" rIns="180000" bIns="0">
            <a:spAutoFit/>
          </a:bodyPr>
          <a:lstStyle>
            <a:lvl1pPr algn="l">
              <a:lnSpc>
                <a:spcPct val="110000"/>
              </a:lnSpc>
              <a:spcBef>
                <a:spcPts val="600"/>
              </a:spcBef>
              <a:spcAft>
                <a:spcPts val="600"/>
              </a:spcAft>
              <a:defRPr sz="3000" b="0">
                <a:solidFill>
                  <a:schemeClr val="bg1"/>
                </a:solidFill>
                <a:latin typeface="+mj-lt"/>
              </a:defRPr>
            </a:lvl1pPr>
            <a:lvl2pPr marL="0" indent="0">
              <a:lnSpc>
                <a:spcPct val="110000"/>
              </a:lnSpc>
              <a:spcBef>
                <a:spcPts val="600"/>
              </a:spcBef>
              <a:spcAft>
                <a:spcPts val="600"/>
              </a:spcAft>
              <a:buNone/>
              <a:defRPr sz="2000" b="0">
                <a:solidFill>
                  <a:schemeClr val="bg1"/>
                </a:solidFill>
                <a:latin typeface="+mj-lt"/>
              </a:defRPr>
            </a:lvl2pPr>
            <a:lvl3pPr marL="0" indent="0">
              <a:buNone/>
              <a:defRPr sz="1400">
                <a:solidFill>
                  <a:schemeClr val="bg2"/>
                </a:solidFill>
              </a:defRPr>
            </a:lvl3pPr>
            <a:lvl4pPr marL="234000" marR="0" indent="-234000" algn="l" defTabSz="914400" rtl="0" eaLnBrk="1" fontAlgn="auto" latinLnBrk="0" hangingPunct="1">
              <a:lnSpc>
                <a:spcPct val="110000"/>
              </a:lnSpc>
              <a:spcBef>
                <a:spcPts val="600"/>
              </a:spcBef>
              <a:spcAft>
                <a:spcPts val="600"/>
              </a:spcAft>
              <a:buClrTx/>
              <a:buSzTx/>
              <a:buFont typeface="Avenir Next" panose="020B0403020202020204" pitchFamily="34" charset="0"/>
              <a:buChar char="−"/>
              <a:tabLst/>
              <a:defRPr sz="1400" b="0">
                <a:solidFill>
                  <a:schemeClr val="bg2"/>
                </a:solidFill>
                <a:latin typeface="+mn-lt"/>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iPad: </a:t>
            </a:r>
            <a:r>
              <a:rPr lang="de-DE" dirty="0" err="1"/>
              <a:t>insert</a:t>
            </a:r>
            <a:r>
              <a:rPr lang="de-DE" dirty="0"/>
              <a:t> </a:t>
            </a:r>
            <a:r>
              <a:rPr lang="de-DE" dirty="0" err="1"/>
              <a:t>your</a:t>
            </a:r>
            <a:r>
              <a:rPr lang="de-DE" dirty="0"/>
              <a:t> title</a:t>
            </a:r>
          </a:p>
          <a:p>
            <a:pPr lvl="1"/>
            <a:r>
              <a:rPr lang="de-DE" dirty="0" err="1"/>
              <a:t>Subtitle</a:t>
            </a:r>
            <a:endParaRPr lang="de-DE" dirty="0"/>
          </a:p>
          <a:p>
            <a:pPr lvl="2"/>
            <a:r>
              <a:rPr lang="de-DE" dirty="0"/>
              <a:t>Text.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a:t>
            </a:r>
          </a:p>
          <a:p>
            <a:pPr marL="285750" marR="0" lvl="3" indent="-285750" algn="l" defTabSz="914400" rtl="0" eaLnBrk="1" fontAlgn="auto" latinLnBrk="0" hangingPunct="1">
              <a:lnSpc>
                <a:spcPct val="110000"/>
              </a:lnSpc>
              <a:spcBef>
                <a:spcPts val="600"/>
              </a:spcBef>
              <a:spcAft>
                <a:spcPts val="600"/>
              </a:spcAft>
              <a:buClrTx/>
              <a:buSzTx/>
              <a:tabLst/>
              <a:defRPr/>
            </a:pPr>
            <a:r>
              <a:rPr lang="de-DE" dirty="0" err="1"/>
              <a:t>Fourth</a:t>
            </a:r>
            <a:r>
              <a:rPr lang="de-DE" dirty="0"/>
              <a:t> </a:t>
            </a:r>
            <a:r>
              <a:rPr lang="de-DE" dirty="0" err="1"/>
              <a:t>level</a:t>
            </a:r>
            <a:r>
              <a:rPr lang="de-DE" dirty="0"/>
              <a:t>. </a:t>
            </a:r>
            <a:r>
              <a:rPr lang="de-DE" dirty="0" err="1"/>
              <a:t>Bulletpoints</a:t>
            </a:r>
            <a:r>
              <a:rPr lang="de-DE" dirty="0"/>
              <a:t>.</a:t>
            </a:r>
          </a:p>
          <a:p>
            <a:pPr lvl="3"/>
            <a:endParaRPr lang="de-DE" dirty="0"/>
          </a:p>
        </p:txBody>
      </p:sp>
    </p:spTree>
    <p:extLst>
      <p:ext uri="{BB962C8B-B14F-4D97-AF65-F5344CB8AC3E}">
        <p14:creationId xmlns:p14="http://schemas.microsoft.com/office/powerpoint/2010/main" val="35233215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aptop">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8" name="Rechteck 37">
            <a:extLst>
              <a:ext uri="{FF2B5EF4-FFF2-40B4-BE49-F238E27FC236}">
                <a16:creationId xmlns:a16="http://schemas.microsoft.com/office/drawing/2014/main" id="{B0B82ADF-B593-4F22-BB27-F7FD67BD397A}"/>
              </a:ext>
            </a:extLst>
          </p:cNvPr>
          <p:cNvSpPr/>
          <p:nvPr userDrawn="1"/>
        </p:nvSpPr>
        <p:spPr>
          <a:xfrm>
            <a:off x="-1" y="0"/>
            <a:ext cx="12192000" cy="685800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hteck 77">
            <a:extLst>
              <a:ext uri="{FF2B5EF4-FFF2-40B4-BE49-F238E27FC236}">
                <a16:creationId xmlns:a16="http://schemas.microsoft.com/office/drawing/2014/main" id="{A24714B8-0501-40B3-8934-E10794F27F1F}"/>
              </a:ext>
            </a:extLst>
          </p:cNvPr>
          <p:cNvSpPr/>
          <p:nvPr userDrawn="1"/>
        </p:nvSpPr>
        <p:spPr>
          <a:xfrm>
            <a:off x="410588" y="0"/>
            <a:ext cx="3523646"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descr="Ein Bild, das drinnen enthält.&#10;&#10;Automatisch generierte Beschreibung">
            <a:extLst>
              <a:ext uri="{FF2B5EF4-FFF2-40B4-BE49-F238E27FC236}">
                <a16:creationId xmlns:a16="http://schemas.microsoft.com/office/drawing/2014/main" id="{9E686242-15EC-4DE5-8E26-45BF08B9E02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554445" y="283455"/>
            <a:ext cx="9637556" cy="5717147"/>
          </a:xfrm>
          <a:prstGeom prst="rect">
            <a:avLst/>
          </a:prstGeom>
        </p:spPr>
      </p:pic>
      <p:sp>
        <p:nvSpPr>
          <p:cNvPr id="53" name="Bildplatzhalter 23">
            <a:extLst>
              <a:ext uri="{FF2B5EF4-FFF2-40B4-BE49-F238E27FC236}">
                <a16:creationId xmlns:a16="http://schemas.microsoft.com/office/drawing/2014/main" id="{828D5641-6B8C-4A0F-8E01-B730FBE3E3ED}"/>
              </a:ext>
            </a:extLst>
          </p:cNvPr>
          <p:cNvSpPr>
            <a:spLocks noGrp="1"/>
          </p:cNvSpPr>
          <p:nvPr>
            <p:ph type="pic" sz="quarter" idx="26" hasCustomPrompt="1"/>
          </p:nvPr>
        </p:nvSpPr>
        <p:spPr>
          <a:xfrm>
            <a:off x="4598095" y="921861"/>
            <a:ext cx="6782964" cy="4184790"/>
          </a:xfrm>
          <a:prstGeom prst="roundRect">
            <a:avLst>
              <a:gd name="adj" fmla="val 0"/>
            </a:avLst>
          </a:prstGeom>
          <a:solidFill>
            <a:schemeClr val="tx1"/>
          </a:solidFill>
        </p:spPr>
        <p:txBody>
          <a:bodyPr anchor="ctr"/>
          <a:lstStyle>
            <a:lvl1pPr algn="ctr">
              <a:defRPr>
                <a:solidFill>
                  <a:schemeClr val="bg1"/>
                </a:solidFill>
              </a:defRPr>
            </a:lvl1pPr>
          </a:lstStyle>
          <a:p>
            <a:r>
              <a:rPr lang="en-GB" dirty="0"/>
              <a:t>Insert screen</a:t>
            </a:r>
            <a:endParaRPr lang="en-US" dirty="0"/>
          </a:p>
        </p:txBody>
      </p:sp>
      <p:grpSp>
        <p:nvGrpSpPr>
          <p:cNvPr id="92" name="Grafik 42">
            <a:extLst>
              <a:ext uri="{FF2B5EF4-FFF2-40B4-BE49-F238E27FC236}">
                <a16:creationId xmlns:a16="http://schemas.microsoft.com/office/drawing/2014/main" id="{60CF802E-C916-4F23-83FB-2139BC7FA4E3}"/>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93" name="Freihandform: Form 92">
              <a:extLst>
                <a:ext uri="{FF2B5EF4-FFF2-40B4-BE49-F238E27FC236}">
                  <a16:creationId xmlns:a16="http://schemas.microsoft.com/office/drawing/2014/main" id="{95CA2589-9DE6-4F5F-9AC4-AB1B205D35A4}"/>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94" name="Freihandform: Form 93">
              <a:extLst>
                <a:ext uri="{FF2B5EF4-FFF2-40B4-BE49-F238E27FC236}">
                  <a16:creationId xmlns:a16="http://schemas.microsoft.com/office/drawing/2014/main" id="{C721B1C7-3038-4420-BB16-57F7DB8D27C0}"/>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95" name="Freihandform: Form 94">
              <a:extLst>
                <a:ext uri="{FF2B5EF4-FFF2-40B4-BE49-F238E27FC236}">
                  <a16:creationId xmlns:a16="http://schemas.microsoft.com/office/drawing/2014/main" id="{FC266C58-B971-49C9-BE90-DF6AB92B6271}"/>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96" name="Freihandform: Form 95">
              <a:extLst>
                <a:ext uri="{FF2B5EF4-FFF2-40B4-BE49-F238E27FC236}">
                  <a16:creationId xmlns:a16="http://schemas.microsoft.com/office/drawing/2014/main" id="{5B1079C7-AB82-427F-99E3-88C77CA12833}"/>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97" name="Freihandform: Form 96">
              <a:extLst>
                <a:ext uri="{FF2B5EF4-FFF2-40B4-BE49-F238E27FC236}">
                  <a16:creationId xmlns:a16="http://schemas.microsoft.com/office/drawing/2014/main" id="{A5CFA24A-E842-4BBD-B924-DE8B5FF14361}"/>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98" name="Freihandform: Form 97">
              <a:extLst>
                <a:ext uri="{FF2B5EF4-FFF2-40B4-BE49-F238E27FC236}">
                  <a16:creationId xmlns:a16="http://schemas.microsoft.com/office/drawing/2014/main" id="{DEA2C5E8-1D3C-4215-86E7-B69D0DF5BD8C}"/>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99" name="Freihandform: Form 98">
              <a:extLst>
                <a:ext uri="{FF2B5EF4-FFF2-40B4-BE49-F238E27FC236}">
                  <a16:creationId xmlns:a16="http://schemas.microsoft.com/office/drawing/2014/main" id="{EB69F416-3A88-4055-9FB4-A1E7D04A82C5}"/>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100" name="Freihandform: Form 99">
              <a:extLst>
                <a:ext uri="{FF2B5EF4-FFF2-40B4-BE49-F238E27FC236}">
                  <a16:creationId xmlns:a16="http://schemas.microsoft.com/office/drawing/2014/main" id="{1A062FEC-AF99-43E0-AC5A-93409A6AB718}"/>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01" name="Freihandform: Form 100">
              <a:extLst>
                <a:ext uri="{FF2B5EF4-FFF2-40B4-BE49-F238E27FC236}">
                  <a16:creationId xmlns:a16="http://schemas.microsoft.com/office/drawing/2014/main" id="{44EFD090-BEBA-4E69-B54A-63EBDEF2981C}"/>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37" name="Foliennummernplatzhalter 3">
            <a:extLst>
              <a:ext uri="{FF2B5EF4-FFF2-40B4-BE49-F238E27FC236}">
                <a16:creationId xmlns:a16="http://schemas.microsoft.com/office/drawing/2014/main" id="{AB9BAFF3-5109-40F9-8884-1E0DCB8E9AFD}"/>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41" name="Rechteck 40">
            <a:extLst>
              <a:ext uri="{FF2B5EF4-FFF2-40B4-BE49-F238E27FC236}">
                <a16:creationId xmlns:a16="http://schemas.microsoft.com/office/drawing/2014/main" id="{D4DB2862-8C0E-4087-A319-7D83648A4A18}"/>
              </a:ext>
            </a:extLst>
          </p:cNvPr>
          <p:cNvSpPr/>
          <p:nvPr userDrawn="1"/>
        </p:nvSpPr>
        <p:spPr>
          <a:xfrm>
            <a:off x="410946" y="6806816"/>
            <a:ext cx="35244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grpSp>
        <p:nvGrpSpPr>
          <p:cNvPr id="42" name="Grafik 41">
            <a:extLst>
              <a:ext uri="{FF2B5EF4-FFF2-40B4-BE49-F238E27FC236}">
                <a16:creationId xmlns:a16="http://schemas.microsoft.com/office/drawing/2014/main" id="{B31866D9-6EAD-460C-A454-F48A02CEDEF2}"/>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43" name="Freihandform: Form 42">
              <a:extLst>
                <a:ext uri="{FF2B5EF4-FFF2-40B4-BE49-F238E27FC236}">
                  <a16:creationId xmlns:a16="http://schemas.microsoft.com/office/drawing/2014/main" id="{7AA1E53C-4975-426E-8FC4-DDFB91F67365}"/>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D9A57971-A1F9-453E-B917-55819B944FDE}"/>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677B7CE9-D49D-4AC3-87F4-90E7C8C1FA98}"/>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5813423C-BE60-47B8-AA87-619801C07004}"/>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1CAAD553-7C77-4E10-8916-826862ED4517}"/>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4614C7CA-FA64-4896-B55A-7E61DA2BDE0F}"/>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D1E7CEBB-7C94-4CEF-A942-3CB41DA9BD94}"/>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DB1CB738-AEF6-4FC9-9F1C-4AF548869E6F}"/>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A3EC3271-C81D-4205-93EE-91C3D4B4BD17}"/>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FED41906-464B-4714-BBD1-824A4518DCA7}"/>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4EFEDA7F-E2AD-49CD-9C55-9DE0E30DEA1A}"/>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40990150-3975-45B8-92A6-9846C5AD0BB1}"/>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7" name="Freihandform: Form 56">
              <a:extLst>
                <a:ext uri="{FF2B5EF4-FFF2-40B4-BE49-F238E27FC236}">
                  <a16:creationId xmlns:a16="http://schemas.microsoft.com/office/drawing/2014/main" id="{882CC72B-C4F5-4400-98E8-13A18E03D186}"/>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8" name="Freihandform: Form 57">
              <a:extLst>
                <a:ext uri="{FF2B5EF4-FFF2-40B4-BE49-F238E27FC236}">
                  <a16:creationId xmlns:a16="http://schemas.microsoft.com/office/drawing/2014/main" id="{F45FF699-888C-43A1-B79C-9FDA599FB779}"/>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9" name="Freihandform: Form 58">
              <a:extLst>
                <a:ext uri="{FF2B5EF4-FFF2-40B4-BE49-F238E27FC236}">
                  <a16:creationId xmlns:a16="http://schemas.microsoft.com/office/drawing/2014/main" id="{6DF3896C-B5A6-40B7-9C7E-84EAE17727F3}"/>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0" name="Freihandform: Form 59">
              <a:extLst>
                <a:ext uri="{FF2B5EF4-FFF2-40B4-BE49-F238E27FC236}">
                  <a16:creationId xmlns:a16="http://schemas.microsoft.com/office/drawing/2014/main" id="{024796B9-61A9-4D5E-8B15-4637A299CC9B}"/>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1" name="Freihandform: Form 60">
              <a:extLst>
                <a:ext uri="{FF2B5EF4-FFF2-40B4-BE49-F238E27FC236}">
                  <a16:creationId xmlns:a16="http://schemas.microsoft.com/office/drawing/2014/main" id="{95216ABE-B22D-4728-997C-542416E42C9E}"/>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2" name="Freihandform: Form 61">
              <a:extLst>
                <a:ext uri="{FF2B5EF4-FFF2-40B4-BE49-F238E27FC236}">
                  <a16:creationId xmlns:a16="http://schemas.microsoft.com/office/drawing/2014/main" id="{632D8A68-9E67-47D7-9B68-CDFB648626D0}"/>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63" name="Textplatzhalter 7">
            <a:extLst>
              <a:ext uri="{FF2B5EF4-FFF2-40B4-BE49-F238E27FC236}">
                <a16:creationId xmlns:a16="http://schemas.microsoft.com/office/drawing/2014/main" id="{8FB685C7-3961-4FA5-8D6A-44AAE2831334}"/>
              </a:ext>
            </a:extLst>
          </p:cNvPr>
          <p:cNvSpPr>
            <a:spLocks noGrp="1"/>
          </p:cNvSpPr>
          <p:nvPr>
            <p:ph type="body" sz="quarter" idx="42" hasCustomPrompt="1"/>
          </p:nvPr>
        </p:nvSpPr>
        <p:spPr>
          <a:xfrm>
            <a:off x="4332288" y="6057900"/>
            <a:ext cx="5227754" cy="595043"/>
          </a:xfrm>
          <a:noFill/>
        </p:spPr>
        <p:txBody>
          <a:bodyPr lIns="0" tIns="0" rIns="0" anchor="b"/>
          <a:lstStyle>
            <a:lvl1pPr>
              <a:lnSpc>
                <a:spcPct val="110000"/>
              </a:lnSpc>
              <a:spcBef>
                <a:spcPts val="0"/>
              </a:spcBef>
              <a:spcAft>
                <a:spcPts val="0"/>
              </a:spcAft>
              <a:defRPr sz="900">
                <a:solidFill>
                  <a:schemeClr val="bg1"/>
                </a:solidFill>
              </a:defRPr>
            </a:lvl1pPr>
            <a:lvl2pPr>
              <a:defRPr/>
            </a:lvl2pPr>
            <a:lvl3pPr>
              <a:defRPr/>
            </a:lvl3pPr>
            <a:lvl4pPr>
              <a:defRPr/>
            </a:lvl4pPr>
            <a:lvl5pPr>
              <a:defRPr/>
            </a:lvl5pPr>
          </a:lstStyle>
          <a:p>
            <a:pPr lvl="0"/>
            <a:r>
              <a:rPr lang="de-DE" dirty="0"/>
              <a:t>Insert </a:t>
            </a:r>
            <a:r>
              <a:rPr lang="de-DE" dirty="0" err="1"/>
              <a:t>your</a:t>
            </a:r>
            <a:r>
              <a:rPr lang="de-DE" dirty="0"/>
              <a:t> source, maximum 4 </a:t>
            </a:r>
            <a:r>
              <a:rPr lang="de-DE" dirty="0" err="1"/>
              <a:t>lines</a:t>
            </a:r>
            <a:endParaRPr lang="de-DE" dirty="0"/>
          </a:p>
        </p:txBody>
      </p:sp>
      <p:sp>
        <p:nvSpPr>
          <p:cNvPr id="39" name="Textplatzhalter 7">
            <a:extLst>
              <a:ext uri="{FF2B5EF4-FFF2-40B4-BE49-F238E27FC236}">
                <a16:creationId xmlns:a16="http://schemas.microsoft.com/office/drawing/2014/main" id="{987621BF-01A1-44D1-A835-0DBEB40A5656}"/>
              </a:ext>
            </a:extLst>
          </p:cNvPr>
          <p:cNvSpPr>
            <a:spLocks noGrp="1"/>
          </p:cNvSpPr>
          <p:nvPr>
            <p:ph type="body" sz="quarter" idx="25" hasCustomPrompt="1"/>
          </p:nvPr>
        </p:nvSpPr>
        <p:spPr>
          <a:xfrm>
            <a:off x="407988" y="536857"/>
            <a:ext cx="3526245" cy="3386312"/>
          </a:xfrm>
          <a:ln w="38100">
            <a:noFill/>
          </a:ln>
        </p:spPr>
        <p:txBody>
          <a:bodyPr wrap="square" lIns="180000" tIns="0" rIns="180000" bIns="0">
            <a:spAutoFit/>
          </a:bodyPr>
          <a:lstStyle>
            <a:lvl1pPr algn="l">
              <a:lnSpc>
                <a:spcPct val="110000"/>
              </a:lnSpc>
              <a:spcBef>
                <a:spcPts val="600"/>
              </a:spcBef>
              <a:spcAft>
                <a:spcPts val="600"/>
              </a:spcAft>
              <a:defRPr sz="3000" b="0">
                <a:solidFill>
                  <a:schemeClr val="bg1"/>
                </a:solidFill>
                <a:latin typeface="+mj-lt"/>
              </a:defRPr>
            </a:lvl1pPr>
            <a:lvl2pPr marL="0" indent="0">
              <a:lnSpc>
                <a:spcPct val="110000"/>
              </a:lnSpc>
              <a:spcBef>
                <a:spcPts val="600"/>
              </a:spcBef>
              <a:spcAft>
                <a:spcPts val="600"/>
              </a:spcAft>
              <a:buNone/>
              <a:defRPr sz="2000" b="0">
                <a:solidFill>
                  <a:schemeClr val="bg1"/>
                </a:solidFill>
                <a:latin typeface="+mj-lt"/>
              </a:defRPr>
            </a:lvl2pPr>
            <a:lvl3pPr marL="0" indent="0">
              <a:buNone/>
              <a:defRPr sz="1400">
                <a:solidFill>
                  <a:schemeClr val="bg2"/>
                </a:solidFill>
              </a:defRPr>
            </a:lvl3pPr>
            <a:lvl4pPr marL="234000" marR="0" indent="-234000" algn="l" defTabSz="914400" rtl="0" eaLnBrk="1" fontAlgn="auto" latinLnBrk="0" hangingPunct="1">
              <a:lnSpc>
                <a:spcPct val="110000"/>
              </a:lnSpc>
              <a:spcBef>
                <a:spcPts val="600"/>
              </a:spcBef>
              <a:spcAft>
                <a:spcPts val="600"/>
              </a:spcAft>
              <a:buClrTx/>
              <a:buSzTx/>
              <a:buFont typeface="Avenir Next" panose="020B0403020202020204" pitchFamily="34" charset="0"/>
              <a:buChar char="−"/>
              <a:tabLst/>
              <a:defRPr sz="1400" b="0">
                <a:solidFill>
                  <a:schemeClr val="bg2"/>
                </a:solidFill>
                <a:latin typeface="+mn-lt"/>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Laptop: </a:t>
            </a:r>
            <a:r>
              <a:rPr lang="de-DE" dirty="0" err="1"/>
              <a:t>insert</a:t>
            </a:r>
            <a:r>
              <a:rPr lang="de-DE" dirty="0"/>
              <a:t> </a:t>
            </a:r>
            <a:r>
              <a:rPr lang="de-DE" dirty="0" err="1"/>
              <a:t>your</a:t>
            </a:r>
            <a:r>
              <a:rPr lang="de-DE" dirty="0"/>
              <a:t> title</a:t>
            </a:r>
          </a:p>
          <a:p>
            <a:pPr lvl="1"/>
            <a:r>
              <a:rPr lang="de-DE" dirty="0" err="1"/>
              <a:t>Subtitle</a:t>
            </a:r>
            <a:endParaRPr lang="de-DE" dirty="0"/>
          </a:p>
          <a:p>
            <a:pPr lvl="2"/>
            <a:r>
              <a:rPr lang="de-DE" dirty="0"/>
              <a:t>Text.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a:t>
            </a:r>
          </a:p>
          <a:p>
            <a:pPr marL="285750" marR="0" lvl="3" indent="-285750" algn="l" defTabSz="914400" rtl="0" eaLnBrk="1" fontAlgn="auto" latinLnBrk="0" hangingPunct="1">
              <a:lnSpc>
                <a:spcPct val="110000"/>
              </a:lnSpc>
              <a:spcBef>
                <a:spcPts val="600"/>
              </a:spcBef>
              <a:spcAft>
                <a:spcPts val="600"/>
              </a:spcAft>
              <a:buClrTx/>
              <a:buSzTx/>
              <a:tabLst/>
              <a:defRPr/>
            </a:pPr>
            <a:r>
              <a:rPr lang="de-DE" dirty="0" err="1"/>
              <a:t>Fourth</a:t>
            </a:r>
            <a:r>
              <a:rPr lang="de-DE" dirty="0"/>
              <a:t> </a:t>
            </a:r>
            <a:r>
              <a:rPr lang="de-DE" dirty="0" err="1"/>
              <a:t>level</a:t>
            </a:r>
            <a:r>
              <a:rPr lang="de-DE" dirty="0"/>
              <a:t>. </a:t>
            </a:r>
            <a:r>
              <a:rPr lang="de-DE" dirty="0" err="1"/>
              <a:t>Bulletpoints</a:t>
            </a:r>
            <a:r>
              <a:rPr lang="de-DE" dirty="0"/>
              <a:t>.</a:t>
            </a:r>
          </a:p>
          <a:p>
            <a:pPr lvl="3"/>
            <a:endParaRPr lang="de-DE" dirty="0"/>
          </a:p>
        </p:txBody>
      </p:sp>
    </p:spTree>
    <p:extLst>
      <p:ext uri="{BB962C8B-B14F-4D97-AF65-F5344CB8AC3E}">
        <p14:creationId xmlns:p14="http://schemas.microsoft.com/office/powerpoint/2010/main" val="6351009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fullscreen">
    <p:bg>
      <p:bgPr>
        <a:solidFill>
          <a:schemeClr val="tx1"/>
        </a:solidFill>
        <a:effectLst/>
      </p:bgPr>
    </p:bg>
    <p:spTree>
      <p:nvGrpSpPr>
        <p:cNvPr id="1" name=""/>
        <p:cNvGrpSpPr/>
        <p:nvPr/>
      </p:nvGrpSpPr>
      <p:grpSpPr>
        <a:xfrm>
          <a:off x="0" y="0"/>
          <a:ext cx="0" cy="0"/>
          <a:chOff x="0" y="0"/>
          <a:chExt cx="0" cy="0"/>
        </a:xfrm>
      </p:grpSpPr>
      <p:sp>
        <p:nvSpPr>
          <p:cNvPr id="6" name="Medienplatzhalter 5">
            <a:extLst>
              <a:ext uri="{FF2B5EF4-FFF2-40B4-BE49-F238E27FC236}">
                <a16:creationId xmlns:a16="http://schemas.microsoft.com/office/drawing/2014/main" id="{1C4D10B9-F489-49EC-9D7A-9467416A1E9D}"/>
              </a:ext>
            </a:extLst>
          </p:cNvPr>
          <p:cNvSpPr>
            <a:spLocks noGrp="1"/>
          </p:cNvSpPr>
          <p:nvPr>
            <p:ph type="media" sz="quarter" idx="10" hasCustomPrompt="1"/>
          </p:nvPr>
        </p:nvSpPr>
        <p:spPr>
          <a:xfrm>
            <a:off x="0" y="0"/>
            <a:ext cx="12192000" cy="6858000"/>
          </a:xfrm>
        </p:spPr>
        <p:txBody>
          <a:bodyPr anchor="ctr"/>
          <a:lstStyle>
            <a:lvl1pPr algn="ctr">
              <a:defRPr>
                <a:solidFill>
                  <a:schemeClr val="bg1"/>
                </a:solidFill>
              </a:defRPr>
            </a:lvl1pPr>
          </a:lstStyle>
          <a:p>
            <a:r>
              <a:rPr lang="en-GB" dirty="0"/>
              <a:t>Click to insert video (</a:t>
            </a:r>
            <a:r>
              <a:rPr lang="en-GB" dirty="0" err="1"/>
              <a:t>fullscreen</a:t>
            </a:r>
            <a:r>
              <a:rPr lang="en-GB" dirty="0"/>
              <a:t>)</a:t>
            </a:r>
            <a:endParaRPr lang="en-US" dirty="0"/>
          </a:p>
        </p:txBody>
      </p:sp>
    </p:spTree>
    <p:extLst>
      <p:ext uri="{BB962C8B-B14F-4D97-AF65-F5344CB8AC3E}">
        <p14:creationId xmlns:p14="http://schemas.microsoft.com/office/powerpoint/2010/main" val="14442077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with description">
    <p:bg>
      <p:bgPr>
        <a:solidFill>
          <a:schemeClr val="tx1"/>
        </a:solid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F4C913D9-A67A-4192-83A4-160211A2ECD0}"/>
              </a:ext>
            </a:extLst>
          </p:cNvPr>
          <p:cNvSpPr/>
          <p:nvPr userDrawn="1"/>
        </p:nvSpPr>
        <p:spPr>
          <a:xfrm>
            <a:off x="410588" y="0"/>
            <a:ext cx="3523646"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afik 42">
            <a:extLst>
              <a:ext uri="{FF2B5EF4-FFF2-40B4-BE49-F238E27FC236}">
                <a16:creationId xmlns:a16="http://schemas.microsoft.com/office/drawing/2014/main" id="{5EB05B50-5010-4C17-BD52-7380746EBC2C}"/>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9" name="Freihandform: Form 8">
              <a:extLst>
                <a:ext uri="{FF2B5EF4-FFF2-40B4-BE49-F238E27FC236}">
                  <a16:creationId xmlns:a16="http://schemas.microsoft.com/office/drawing/2014/main" id="{29EC9CEA-454D-45D0-8977-AA0A2EDC9C9B}"/>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10" name="Freihandform: Form 9">
              <a:extLst>
                <a:ext uri="{FF2B5EF4-FFF2-40B4-BE49-F238E27FC236}">
                  <a16:creationId xmlns:a16="http://schemas.microsoft.com/office/drawing/2014/main" id="{8FD36B5A-C176-4A6D-BB08-49A6B2FAC7D5}"/>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11" name="Freihandform: Form 10">
              <a:extLst>
                <a:ext uri="{FF2B5EF4-FFF2-40B4-BE49-F238E27FC236}">
                  <a16:creationId xmlns:a16="http://schemas.microsoft.com/office/drawing/2014/main" id="{FCC82669-B407-4371-9526-ADB2EB68D1CC}"/>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2" name="Freihandform: Form 11">
              <a:extLst>
                <a:ext uri="{FF2B5EF4-FFF2-40B4-BE49-F238E27FC236}">
                  <a16:creationId xmlns:a16="http://schemas.microsoft.com/office/drawing/2014/main" id="{E6FB012E-4559-4D83-B6DF-BB0CC68C8A2A}"/>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13" name="Freihandform: Form 12">
              <a:extLst>
                <a:ext uri="{FF2B5EF4-FFF2-40B4-BE49-F238E27FC236}">
                  <a16:creationId xmlns:a16="http://schemas.microsoft.com/office/drawing/2014/main" id="{6A3FE8C2-BB3C-4847-AD67-15AEE76D9AE6}"/>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14" name="Freihandform: Form 13">
              <a:extLst>
                <a:ext uri="{FF2B5EF4-FFF2-40B4-BE49-F238E27FC236}">
                  <a16:creationId xmlns:a16="http://schemas.microsoft.com/office/drawing/2014/main" id="{41848F10-A66D-4196-84F1-C678260D73DF}"/>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15" name="Freihandform: Form 14">
              <a:extLst>
                <a:ext uri="{FF2B5EF4-FFF2-40B4-BE49-F238E27FC236}">
                  <a16:creationId xmlns:a16="http://schemas.microsoft.com/office/drawing/2014/main" id="{07ACBBF7-6A15-4959-9ECF-CD5305320D99}"/>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16" name="Freihandform: Form 15">
              <a:extLst>
                <a:ext uri="{FF2B5EF4-FFF2-40B4-BE49-F238E27FC236}">
                  <a16:creationId xmlns:a16="http://schemas.microsoft.com/office/drawing/2014/main" id="{AFDE8838-A9B5-4B3C-AF0A-3E0ADB8E7227}"/>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7" name="Freihandform: Form 16">
              <a:extLst>
                <a:ext uri="{FF2B5EF4-FFF2-40B4-BE49-F238E27FC236}">
                  <a16:creationId xmlns:a16="http://schemas.microsoft.com/office/drawing/2014/main" id="{A2C1B374-648A-491C-9283-7B2E1931FC3B}"/>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38" name="Foliennummernplatzhalter 3">
            <a:extLst>
              <a:ext uri="{FF2B5EF4-FFF2-40B4-BE49-F238E27FC236}">
                <a16:creationId xmlns:a16="http://schemas.microsoft.com/office/drawing/2014/main" id="{1D5FDA19-0FC4-4D14-9377-9CB430A7C732}"/>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sp>
        <p:nvSpPr>
          <p:cNvPr id="41" name="Rechteck 40">
            <a:extLst>
              <a:ext uri="{FF2B5EF4-FFF2-40B4-BE49-F238E27FC236}">
                <a16:creationId xmlns:a16="http://schemas.microsoft.com/office/drawing/2014/main" id="{FCC50C42-10F6-45BB-B610-AE39B698BA35}"/>
              </a:ext>
            </a:extLst>
          </p:cNvPr>
          <p:cNvSpPr/>
          <p:nvPr userDrawn="1"/>
        </p:nvSpPr>
        <p:spPr>
          <a:xfrm>
            <a:off x="410946" y="6806816"/>
            <a:ext cx="35244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grpSp>
        <p:nvGrpSpPr>
          <p:cNvPr id="42" name="Grafik 41">
            <a:extLst>
              <a:ext uri="{FF2B5EF4-FFF2-40B4-BE49-F238E27FC236}">
                <a16:creationId xmlns:a16="http://schemas.microsoft.com/office/drawing/2014/main" id="{D90E4206-B041-4F7B-9751-BED410700568}"/>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43" name="Freihandform: Form 42">
              <a:extLst>
                <a:ext uri="{FF2B5EF4-FFF2-40B4-BE49-F238E27FC236}">
                  <a16:creationId xmlns:a16="http://schemas.microsoft.com/office/drawing/2014/main" id="{2315DB8E-0206-4E55-A210-BED18B6D98C9}"/>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4" name="Freihandform: Form 43">
              <a:extLst>
                <a:ext uri="{FF2B5EF4-FFF2-40B4-BE49-F238E27FC236}">
                  <a16:creationId xmlns:a16="http://schemas.microsoft.com/office/drawing/2014/main" id="{4D8A4252-9371-40A6-89AF-BD9D8DDBD390}"/>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5" name="Freihandform: Form 44">
              <a:extLst>
                <a:ext uri="{FF2B5EF4-FFF2-40B4-BE49-F238E27FC236}">
                  <a16:creationId xmlns:a16="http://schemas.microsoft.com/office/drawing/2014/main" id="{5FE9EC98-8981-46F1-A8F2-D1EB2F132528}"/>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6" name="Freihandform: Form 45">
              <a:extLst>
                <a:ext uri="{FF2B5EF4-FFF2-40B4-BE49-F238E27FC236}">
                  <a16:creationId xmlns:a16="http://schemas.microsoft.com/office/drawing/2014/main" id="{E4A98180-34B6-48F6-9E6D-2769E0743F57}"/>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7" name="Freihandform: Form 46">
              <a:extLst>
                <a:ext uri="{FF2B5EF4-FFF2-40B4-BE49-F238E27FC236}">
                  <a16:creationId xmlns:a16="http://schemas.microsoft.com/office/drawing/2014/main" id="{B2F506A2-618E-45A3-88C4-A6D1D0214641}"/>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8" name="Freihandform: Form 47">
              <a:extLst>
                <a:ext uri="{FF2B5EF4-FFF2-40B4-BE49-F238E27FC236}">
                  <a16:creationId xmlns:a16="http://schemas.microsoft.com/office/drawing/2014/main" id="{C63C9E07-4F4B-404B-9626-9EA88D4248D5}"/>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49" name="Freihandform: Form 48">
              <a:extLst>
                <a:ext uri="{FF2B5EF4-FFF2-40B4-BE49-F238E27FC236}">
                  <a16:creationId xmlns:a16="http://schemas.microsoft.com/office/drawing/2014/main" id="{6F5C5AC8-4E15-4962-A8B0-9C59FCFD15A7}"/>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0" name="Freihandform: Form 49">
              <a:extLst>
                <a:ext uri="{FF2B5EF4-FFF2-40B4-BE49-F238E27FC236}">
                  <a16:creationId xmlns:a16="http://schemas.microsoft.com/office/drawing/2014/main" id="{9F07A3F8-C5D9-42F1-9858-21B6D62789D6}"/>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1" name="Freihandform: Form 50">
              <a:extLst>
                <a:ext uri="{FF2B5EF4-FFF2-40B4-BE49-F238E27FC236}">
                  <a16:creationId xmlns:a16="http://schemas.microsoft.com/office/drawing/2014/main" id="{8D399D3E-E68B-4A15-8985-1DBD147E819D}"/>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2" name="Freihandform: Form 51">
              <a:extLst>
                <a:ext uri="{FF2B5EF4-FFF2-40B4-BE49-F238E27FC236}">
                  <a16:creationId xmlns:a16="http://schemas.microsoft.com/office/drawing/2014/main" id="{89873BA7-3A24-447C-B161-7FFBEC8F6F4B}"/>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3" name="Freihandform: Form 52">
              <a:extLst>
                <a:ext uri="{FF2B5EF4-FFF2-40B4-BE49-F238E27FC236}">
                  <a16:creationId xmlns:a16="http://schemas.microsoft.com/office/drawing/2014/main" id="{0F90C111-739C-4842-BA7E-77B05C6318A9}"/>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40CDC04A-FADE-461C-9F00-B7F2FED9FAEF}"/>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D166E88F-4ADC-441E-B678-B14B3B1B0C7D}"/>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0CBF6BE4-B8D0-4214-A041-8DC88B714CA5}"/>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7" name="Freihandform: Form 56">
              <a:extLst>
                <a:ext uri="{FF2B5EF4-FFF2-40B4-BE49-F238E27FC236}">
                  <a16:creationId xmlns:a16="http://schemas.microsoft.com/office/drawing/2014/main" id="{E2104BAE-9851-4076-8F17-C7951523D3E0}"/>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8" name="Freihandform: Form 57">
              <a:extLst>
                <a:ext uri="{FF2B5EF4-FFF2-40B4-BE49-F238E27FC236}">
                  <a16:creationId xmlns:a16="http://schemas.microsoft.com/office/drawing/2014/main" id="{243FC1CF-EFE6-4689-B4F3-F98B84E7332B}"/>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9" name="Freihandform: Form 58">
              <a:extLst>
                <a:ext uri="{FF2B5EF4-FFF2-40B4-BE49-F238E27FC236}">
                  <a16:creationId xmlns:a16="http://schemas.microsoft.com/office/drawing/2014/main" id="{164241A7-8B59-4A79-AAA9-7A7ECC7FDD23}"/>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0" name="Freihandform: Form 59">
              <a:extLst>
                <a:ext uri="{FF2B5EF4-FFF2-40B4-BE49-F238E27FC236}">
                  <a16:creationId xmlns:a16="http://schemas.microsoft.com/office/drawing/2014/main" id="{ADC90C38-AD68-4A19-A140-CDBD96252DD3}"/>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39" name="Medienplatzhalter 5">
            <a:extLst>
              <a:ext uri="{FF2B5EF4-FFF2-40B4-BE49-F238E27FC236}">
                <a16:creationId xmlns:a16="http://schemas.microsoft.com/office/drawing/2014/main" id="{E9D4F5B9-3448-4ECA-939D-317D71E38483}"/>
              </a:ext>
            </a:extLst>
          </p:cNvPr>
          <p:cNvSpPr>
            <a:spLocks noGrp="1"/>
          </p:cNvSpPr>
          <p:nvPr>
            <p:ph type="media" sz="quarter" idx="26" hasCustomPrompt="1"/>
          </p:nvPr>
        </p:nvSpPr>
        <p:spPr>
          <a:xfrm>
            <a:off x="4332288" y="620713"/>
            <a:ext cx="7449124" cy="5616576"/>
          </a:xfrm>
        </p:spPr>
        <p:txBody>
          <a:bodyPr anchor="ctr"/>
          <a:lstStyle>
            <a:lvl1pPr algn="ctr">
              <a:defRPr>
                <a:solidFill>
                  <a:schemeClr val="bg1"/>
                </a:solidFill>
              </a:defRPr>
            </a:lvl1pPr>
          </a:lstStyle>
          <a:p>
            <a:r>
              <a:rPr lang="en-GB" dirty="0"/>
              <a:t>Click to insert video</a:t>
            </a:r>
            <a:endParaRPr lang="en-US" dirty="0"/>
          </a:p>
        </p:txBody>
      </p:sp>
      <p:sp>
        <p:nvSpPr>
          <p:cNvPr id="62" name="Textplatzhalter 7">
            <a:extLst>
              <a:ext uri="{FF2B5EF4-FFF2-40B4-BE49-F238E27FC236}">
                <a16:creationId xmlns:a16="http://schemas.microsoft.com/office/drawing/2014/main" id="{6712787A-12F0-493A-8E68-84BDEF3AE2A2}"/>
              </a:ext>
            </a:extLst>
          </p:cNvPr>
          <p:cNvSpPr>
            <a:spLocks noGrp="1"/>
          </p:cNvSpPr>
          <p:nvPr>
            <p:ph type="body" sz="quarter" idx="42" hasCustomPrompt="1"/>
          </p:nvPr>
        </p:nvSpPr>
        <p:spPr>
          <a:xfrm>
            <a:off x="4332288" y="6237287"/>
            <a:ext cx="5227754" cy="415656"/>
          </a:xfrm>
          <a:noFill/>
        </p:spPr>
        <p:txBody>
          <a:bodyPr lIns="0" tIns="0" rIns="0" anchor="b"/>
          <a:lstStyle>
            <a:lvl1pPr>
              <a:lnSpc>
                <a:spcPct val="110000"/>
              </a:lnSpc>
              <a:spcBef>
                <a:spcPts val="0"/>
              </a:spcBef>
              <a:spcAft>
                <a:spcPts val="0"/>
              </a:spcAft>
              <a:defRPr sz="900">
                <a:solidFill>
                  <a:schemeClr val="bg1"/>
                </a:solidFill>
              </a:defRPr>
            </a:lvl1pPr>
            <a:lvl2pPr>
              <a:defRPr/>
            </a:lvl2pPr>
            <a:lvl3pPr>
              <a:defRPr/>
            </a:lvl3pPr>
            <a:lvl4pPr>
              <a:defRPr/>
            </a:lvl4pPr>
            <a:lvl5pPr>
              <a:defRPr/>
            </a:lvl5pPr>
          </a:lstStyle>
          <a:p>
            <a:pPr lvl="0"/>
            <a:r>
              <a:rPr lang="de-DE" dirty="0"/>
              <a:t>Insert </a:t>
            </a:r>
            <a:r>
              <a:rPr lang="de-DE" dirty="0" err="1"/>
              <a:t>your</a:t>
            </a:r>
            <a:r>
              <a:rPr lang="de-DE" dirty="0"/>
              <a:t> source, maximum 3 </a:t>
            </a:r>
            <a:r>
              <a:rPr lang="de-DE" dirty="0" err="1"/>
              <a:t>lines</a:t>
            </a:r>
            <a:endParaRPr lang="de-DE" dirty="0"/>
          </a:p>
        </p:txBody>
      </p:sp>
      <p:sp>
        <p:nvSpPr>
          <p:cNvPr id="37" name="Textplatzhalter 7">
            <a:extLst>
              <a:ext uri="{FF2B5EF4-FFF2-40B4-BE49-F238E27FC236}">
                <a16:creationId xmlns:a16="http://schemas.microsoft.com/office/drawing/2014/main" id="{B1F30A69-13A5-429B-B646-2639B9619A5A}"/>
              </a:ext>
            </a:extLst>
          </p:cNvPr>
          <p:cNvSpPr>
            <a:spLocks noGrp="1"/>
          </p:cNvSpPr>
          <p:nvPr>
            <p:ph type="body" sz="quarter" idx="25" hasCustomPrompt="1"/>
          </p:nvPr>
        </p:nvSpPr>
        <p:spPr>
          <a:xfrm>
            <a:off x="407988" y="536857"/>
            <a:ext cx="3526245" cy="3386312"/>
          </a:xfrm>
          <a:ln w="38100">
            <a:noFill/>
          </a:ln>
        </p:spPr>
        <p:txBody>
          <a:bodyPr wrap="square" lIns="180000" tIns="0" rIns="180000" bIns="0">
            <a:spAutoFit/>
          </a:bodyPr>
          <a:lstStyle>
            <a:lvl1pPr algn="l">
              <a:lnSpc>
                <a:spcPct val="110000"/>
              </a:lnSpc>
              <a:spcBef>
                <a:spcPts val="600"/>
              </a:spcBef>
              <a:spcAft>
                <a:spcPts val="600"/>
              </a:spcAft>
              <a:defRPr sz="3000" b="0">
                <a:solidFill>
                  <a:schemeClr val="bg1"/>
                </a:solidFill>
                <a:latin typeface="+mj-lt"/>
              </a:defRPr>
            </a:lvl1pPr>
            <a:lvl2pPr marL="0" indent="0">
              <a:lnSpc>
                <a:spcPct val="110000"/>
              </a:lnSpc>
              <a:spcBef>
                <a:spcPts val="600"/>
              </a:spcBef>
              <a:spcAft>
                <a:spcPts val="600"/>
              </a:spcAft>
              <a:buNone/>
              <a:defRPr sz="2000" b="0">
                <a:solidFill>
                  <a:schemeClr val="bg1"/>
                </a:solidFill>
                <a:latin typeface="+mj-lt"/>
              </a:defRPr>
            </a:lvl2pPr>
            <a:lvl3pPr marL="0" indent="0">
              <a:buNone/>
              <a:defRPr sz="1400">
                <a:solidFill>
                  <a:schemeClr val="bg2"/>
                </a:solidFill>
              </a:defRPr>
            </a:lvl3pPr>
            <a:lvl4pPr marL="234000" marR="0" indent="-234000" algn="l" defTabSz="914400" rtl="0" eaLnBrk="1" fontAlgn="auto" latinLnBrk="0" hangingPunct="1">
              <a:lnSpc>
                <a:spcPct val="110000"/>
              </a:lnSpc>
              <a:spcBef>
                <a:spcPts val="600"/>
              </a:spcBef>
              <a:spcAft>
                <a:spcPts val="600"/>
              </a:spcAft>
              <a:buClrTx/>
              <a:buSzTx/>
              <a:buFont typeface="Avenir Next" panose="020B0403020202020204" pitchFamily="34" charset="0"/>
              <a:buChar char="−"/>
              <a:tabLst/>
              <a:defRPr sz="1400" b="0">
                <a:solidFill>
                  <a:schemeClr val="bg2"/>
                </a:solidFill>
                <a:latin typeface="+mn-lt"/>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err="1"/>
              <a:t>Graphic</a:t>
            </a:r>
            <a:r>
              <a:rPr lang="de-DE" dirty="0"/>
              <a:t>: </a:t>
            </a:r>
            <a:r>
              <a:rPr lang="de-DE" dirty="0" err="1"/>
              <a:t>insert</a:t>
            </a:r>
            <a:r>
              <a:rPr lang="de-DE" dirty="0"/>
              <a:t> </a:t>
            </a:r>
            <a:r>
              <a:rPr lang="de-DE" dirty="0" err="1"/>
              <a:t>your</a:t>
            </a:r>
            <a:r>
              <a:rPr lang="de-DE" dirty="0"/>
              <a:t> title</a:t>
            </a:r>
          </a:p>
          <a:p>
            <a:pPr lvl="1"/>
            <a:r>
              <a:rPr lang="de-DE" dirty="0" err="1"/>
              <a:t>Subtitle</a:t>
            </a:r>
            <a:endParaRPr lang="de-DE" dirty="0"/>
          </a:p>
          <a:p>
            <a:pPr lvl="2"/>
            <a:r>
              <a:rPr lang="de-DE" dirty="0"/>
              <a:t>Text.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a:t>
            </a:r>
          </a:p>
          <a:p>
            <a:pPr marL="285750" marR="0" lvl="3" indent="-285750" algn="l" defTabSz="914400" rtl="0" eaLnBrk="1" fontAlgn="auto" latinLnBrk="0" hangingPunct="1">
              <a:lnSpc>
                <a:spcPct val="110000"/>
              </a:lnSpc>
              <a:spcBef>
                <a:spcPts val="600"/>
              </a:spcBef>
              <a:spcAft>
                <a:spcPts val="600"/>
              </a:spcAft>
              <a:buClrTx/>
              <a:buSzTx/>
              <a:tabLst/>
              <a:defRPr/>
            </a:pPr>
            <a:r>
              <a:rPr lang="de-DE" dirty="0" err="1"/>
              <a:t>Fourth</a:t>
            </a:r>
            <a:r>
              <a:rPr lang="de-DE" dirty="0"/>
              <a:t> </a:t>
            </a:r>
            <a:r>
              <a:rPr lang="de-DE" dirty="0" err="1"/>
              <a:t>level</a:t>
            </a:r>
            <a:r>
              <a:rPr lang="de-DE" dirty="0"/>
              <a:t>. </a:t>
            </a:r>
            <a:r>
              <a:rPr lang="de-DE" dirty="0" err="1"/>
              <a:t>Bulletpoints</a:t>
            </a:r>
            <a:r>
              <a:rPr lang="de-DE" dirty="0"/>
              <a:t>.</a:t>
            </a:r>
          </a:p>
          <a:p>
            <a:pPr lvl="3"/>
            <a:endParaRPr lang="de-DE" dirty="0"/>
          </a:p>
        </p:txBody>
      </p:sp>
    </p:spTree>
    <p:extLst>
      <p:ext uri="{BB962C8B-B14F-4D97-AF65-F5344CB8AC3E}">
        <p14:creationId xmlns:p14="http://schemas.microsoft.com/office/powerpoint/2010/main" val="15061097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details">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4" name="Rechteck 43">
            <a:extLst>
              <a:ext uri="{FF2B5EF4-FFF2-40B4-BE49-F238E27FC236}">
                <a16:creationId xmlns:a16="http://schemas.microsoft.com/office/drawing/2014/main" id="{D97EE2B3-3C62-4441-9232-8625B83F523E}"/>
              </a:ext>
            </a:extLst>
          </p:cNvPr>
          <p:cNvSpPr/>
          <p:nvPr userDrawn="1"/>
        </p:nvSpPr>
        <p:spPr>
          <a:xfrm>
            <a:off x="0" y="0"/>
            <a:ext cx="12192000" cy="685800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liennummernplatzhalter 3">
            <a:extLst>
              <a:ext uri="{FF2B5EF4-FFF2-40B4-BE49-F238E27FC236}">
                <a16:creationId xmlns:a16="http://schemas.microsoft.com/office/drawing/2014/main" id="{0CE80BB1-7726-4118-BDD6-A54852A0746E}"/>
              </a:ext>
            </a:extLst>
          </p:cNvPr>
          <p:cNvSpPr>
            <a:spLocks noGrp="1"/>
          </p:cNvSpPr>
          <p:nvPr>
            <p:ph type="sldNum" sz="quarter" idx="11"/>
          </p:nvPr>
        </p:nvSpPr>
        <p:spPr>
          <a:xfrm>
            <a:off x="11786084" y="6454841"/>
            <a:ext cx="405915" cy="320005"/>
          </a:xfrm>
          <a:prstGeom prst="rect">
            <a:avLst/>
          </a:prstGeom>
        </p:spPr>
        <p:txBody>
          <a:bodyPr lIns="0" rIns="0"/>
          <a:lstStyle>
            <a:lvl1pPr algn="ctr">
              <a:defRPr sz="1050">
                <a:solidFill>
                  <a:schemeClr val="bg1">
                    <a:lumMod val="75000"/>
                  </a:schemeClr>
                </a:solidFill>
              </a:defRPr>
            </a:lvl1pPr>
          </a:lstStyle>
          <a:p>
            <a:fld id="{FE246741-193F-4788-88DB-E9070435CEFD}" type="slidenum">
              <a:rPr lang="en-US" smtClean="0"/>
              <a:pPr/>
              <a:t>‹#›</a:t>
            </a:fld>
            <a:endParaRPr lang="en-US" dirty="0"/>
          </a:p>
        </p:txBody>
      </p:sp>
      <p:grpSp>
        <p:nvGrpSpPr>
          <p:cNvPr id="6" name="Grafik 42">
            <a:extLst>
              <a:ext uri="{FF2B5EF4-FFF2-40B4-BE49-F238E27FC236}">
                <a16:creationId xmlns:a16="http://schemas.microsoft.com/office/drawing/2014/main" id="{A45AD0F5-F1A6-4B15-B552-D349DA96CC8A}"/>
              </a:ext>
            </a:extLst>
          </p:cNvPr>
          <p:cNvGrpSpPr>
            <a:grpSpLocks noChangeAspect="1"/>
          </p:cNvGrpSpPr>
          <p:nvPr userDrawn="1"/>
        </p:nvGrpSpPr>
        <p:grpSpPr>
          <a:xfrm>
            <a:off x="604839" y="6489422"/>
            <a:ext cx="1218187" cy="144000"/>
            <a:chOff x="623888" y="6357930"/>
            <a:chExt cx="1393755" cy="166695"/>
          </a:xfrm>
          <a:solidFill>
            <a:schemeClr val="bg1"/>
          </a:solidFill>
        </p:grpSpPr>
        <p:sp>
          <p:nvSpPr>
            <p:cNvPr id="7" name="Freihandform: Form 6">
              <a:extLst>
                <a:ext uri="{FF2B5EF4-FFF2-40B4-BE49-F238E27FC236}">
                  <a16:creationId xmlns:a16="http://schemas.microsoft.com/office/drawing/2014/main" id="{240B2BED-8850-44D3-B568-A29B9F138356}"/>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8" name="Freihandform: Form 7">
              <a:extLst>
                <a:ext uri="{FF2B5EF4-FFF2-40B4-BE49-F238E27FC236}">
                  <a16:creationId xmlns:a16="http://schemas.microsoft.com/office/drawing/2014/main" id="{8072E39F-2818-4E40-A59F-C12F5B781B98}"/>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9" name="Freihandform: Form 8">
              <a:extLst>
                <a:ext uri="{FF2B5EF4-FFF2-40B4-BE49-F238E27FC236}">
                  <a16:creationId xmlns:a16="http://schemas.microsoft.com/office/drawing/2014/main" id="{BF765D4B-7F6C-4F80-995E-5BF898576E78}"/>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0" name="Freihandform: Form 9">
              <a:extLst>
                <a:ext uri="{FF2B5EF4-FFF2-40B4-BE49-F238E27FC236}">
                  <a16:creationId xmlns:a16="http://schemas.microsoft.com/office/drawing/2014/main" id="{9E140342-832D-44EB-89C5-2584AE963808}"/>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11" name="Freihandform: Form 10">
              <a:extLst>
                <a:ext uri="{FF2B5EF4-FFF2-40B4-BE49-F238E27FC236}">
                  <a16:creationId xmlns:a16="http://schemas.microsoft.com/office/drawing/2014/main" id="{331CDCDD-1F38-4225-BADB-38C99A313AA9}"/>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12" name="Freihandform: Form 11">
              <a:extLst>
                <a:ext uri="{FF2B5EF4-FFF2-40B4-BE49-F238E27FC236}">
                  <a16:creationId xmlns:a16="http://schemas.microsoft.com/office/drawing/2014/main" id="{D6EF6D6B-23E8-48F1-85D8-4A39BAC5D7DD}"/>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13" name="Freihandform: Form 12">
              <a:extLst>
                <a:ext uri="{FF2B5EF4-FFF2-40B4-BE49-F238E27FC236}">
                  <a16:creationId xmlns:a16="http://schemas.microsoft.com/office/drawing/2014/main" id="{E9FF05A7-DAE2-4D51-BE51-D0084D467BAE}"/>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14" name="Freihandform: Form 13">
              <a:extLst>
                <a:ext uri="{FF2B5EF4-FFF2-40B4-BE49-F238E27FC236}">
                  <a16:creationId xmlns:a16="http://schemas.microsoft.com/office/drawing/2014/main" id="{3AA9CFE8-E717-429C-A205-F83DA8CCADC7}"/>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5" name="Freihandform: Form 14">
              <a:extLst>
                <a:ext uri="{FF2B5EF4-FFF2-40B4-BE49-F238E27FC236}">
                  <a16:creationId xmlns:a16="http://schemas.microsoft.com/office/drawing/2014/main" id="{E35D427C-7CC0-473F-AF7D-10E3230278C1}"/>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sp>
        <p:nvSpPr>
          <p:cNvPr id="36" name="Bildplatzhalter 17">
            <a:extLst>
              <a:ext uri="{FF2B5EF4-FFF2-40B4-BE49-F238E27FC236}">
                <a16:creationId xmlns:a16="http://schemas.microsoft.com/office/drawing/2014/main" id="{45527058-73AE-4819-B036-D23BE0B44165}"/>
              </a:ext>
            </a:extLst>
          </p:cNvPr>
          <p:cNvSpPr>
            <a:spLocks noGrp="1"/>
          </p:cNvSpPr>
          <p:nvPr>
            <p:ph type="pic" sz="quarter" idx="26" hasCustomPrompt="1"/>
          </p:nvPr>
        </p:nvSpPr>
        <p:spPr>
          <a:xfrm>
            <a:off x="1820335" y="2301000"/>
            <a:ext cx="2123500" cy="2166100"/>
          </a:xfrm>
          <a:prstGeom prst="rect">
            <a:avLst/>
          </a:prstGeom>
          <a:solidFill>
            <a:schemeClr val="tx2"/>
          </a:solidFill>
          <a:effectLst/>
        </p:spPr>
        <p:txBody>
          <a:bodyPr wrap="square" lIns="180000" rIns="180000" anchor="ctr">
            <a:noAutofit/>
          </a:bodyPr>
          <a:lstStyle>
            <a:lvl1pPr algn="ctr">
              <a:defRPr sz="1100" b="1" cap="all" spc="200" baseline="0">
                <a:solidFill>
                  <a:schemeClr val="bg1"/>
                </a:solidFill>
                <a:latin typeface="+mj-lt"/>
              </a:defRPr>
            </a:lvl1pPr>
          </a:lstStyle>
          <a:p>
            <a:r>
              <a:rPr lang="de-DE" dirty="0"/>
              <a:t>Insert Image</a:t>
            </a:r>
            <a:endParaRPr lang="en-US" dirty="0"/>
          </a:p>
        </p:txBody>
      </p:sp>
      <p:sp>
        <p:nvSpPr>
          <p:cNvPr id="40" name="Text Placeholder 7">
            <a:extLst>
              <a:ext uri="{FF2B5EF4-FFF2-40B4-BE49-F238E27FC236}">
                <a16:creationId xmlns:a16="http://schemas.microsoft.com/office/drawing/2014/main" id="{75C5B11E-E491-4538-B2C6-EF837509FCC0}"/>
              </a:ext>
            </a:extLst>
          </p:cNvPr>
          <p:cNvSpPr>
            <a:spLocks noGrp="1"/>
          </p:cNvSpPr>
          <p:nvPr>
            <p:ph type="body" sz="quarter" idx="27" hasCustomPrompt="1"/>
          </p:nvPr>
        </p:nvSpPr>
        <p:spPr>
          <a:xfrm>
            <a:off x="4341813" y="2301001"/>
            <a:ext cx="3517900" cy="2121259"/>
          </a:xfrm>
          <a:gradFill>
            <a:gsLst>
              <a:gs pos="0">
                <a:srgbClr val="E30F59">
                  <a:alpha val="85000"/>
                </a:srgbClr>
              </a:gs>
              <a:gs pos="100000">
                <a:srgbClr val="FF8C24">
                  <a:alpha val="85000"/>
                </a:srgbClr>
              </a:gs>
            </a:gsLst>
            <a:lin ang="0" scaled="0"/>
          </a:gradFill>
        </p:spPr>
        <p:txBody>
          <a:bodyPr wrap="square" lIns="180000" tIns="360000" rIns="180000" bIns="360000">
            <a:spAutoFit/>
          </a:bodyPr>
          <a:lstStyle>
            <a:lvl1pPr>
              <a:defRPr sz="1400" b="1">
                <a:solidFill>
                  <a:schemeClr val="bg1"/>
                </a:solidFill>
                <a:latin typeface="+mj-lt"/>
              </a:defRPr>
            </a:lvl1pPr>
            <a:lvl2pPr marL="0" indent="0">
              <a:buNone/>
              <a:defRPr sz="1400">
                <a:solidFill>
                  <a:schemeClr val="bg1"/>
                </a:solidFill>
              </a:defRPr>
            </a:lvl2pPr>
            <a:lvl3pPr marL="0" indent="0">
              <a:buNone/>
              <a:defRPr>
                <a:solidFill>
                  <a:schemeClr val="bg1"/>
                </a:solidFill>
              </a:defRPr>
            </a:lvl3pPr>
            <a:lvl4pPr>
              <a:defRPr b="0">
                <a:solidFill>
                  <a:schemeClr val="bg1"/>
                </a:solidFill>
                <a:latin typeface="+mn-lt"/>
              </a:defRPr>
            </a:lvl4pPr>
            <a:lvl5pPr>
              <a:defRPr sz="1400">
                <a:solidFill>
                  <a:schemeClr val="bg1"/>
                </a:solidFill>
              </a:defRPr>
            </a:lvl5pPr>
            <a:lvl6pPr marL="0" indent="0">
              <a:buNone/>
              <a:defRPr sz="1400">
                <a:solidFill>
                  <a:schemeClr val="bg1"/>
                </a:solidFill>
              </a:defRPr>
            </a:lvl6pPr>
            <a:lvl7pPr marL="0" indent="0">
              <a:buNone/>
              <a:defRPr sz="1400">
                <a:solidFill>
                  <a:schemeClr val="bg1"/>
                </a:solidFill>
              </a:defRPr>
            </a:lvl7pPr>
            <a:lvl8pPr>
              <a:lnSpc>
                <a:spcPct val="110000"/>
              </a:lnSpc>
              <a:defRPr sz="1400" b="0">
                <a:solidFill>
                  <a:schemeClr val="bg1"/>
                </a:solidFill>
                <a:latin typeface="+mn-lt"/>
              </a:defRPr>
            </a:lvl8pPr>
            <a:lvl9pPr>
              <a:lnSpc>
                <a:spcPct val="110000"/>
              </a:lnSpc>
              <a:defRPr sz="1400" b="0">
                <a:solidFill>
                  <a:schemeClr val="bg1"/>
                </a:solidFill>
                <a:latin typeface="+mn-lt"/>
              </a:defRPr>
            </a:lvl9pPr>
          </a:lstStyle>
          <a:p>
            <a:pPr lvl="0"/>
            <a:r>
              <a:rPr lang="en-US" dirty="0"/>
              <a:t>Name of Person</a:t>
            </a:r>
          </a:p>
          <a:p>
            <a:pPr lvl="1"/>
            <a:r>
              <a:rPr lang="en-US" dirty="0"/>
              <a:t>Job title</a:t>
            </a:r>
          </a:p>
          <a:p>
            <a:pPr lvl="1"/>
            <a:r>
              <a:rPr lang="en-US" dirty="0"/>
              <a:t>Telephone</a:t>
            </a:r>
          </a:p>
          <a:p>
            <a:pPr lvl="1"/>
            <a:r>
              <a:rPr lang="en-US" dirty="0"/>
              <a:t>Email</a:t>
            </a:r>
          </a:p>
        </p:txBody>
      </p:sp>
      <p:sp>
        <p:nvSpPr>
          <p:cNvPr id="43" name="Textplatzhalter 7">
            <a:extLst>
              <a:ext uri="{FF2B5EF4-FFF2-40B4-BE49-F238E27FC236}">
                <a16:creationId xmlns:a16="http://schemas.microsoft.com/office/drawing/2014/main" id="{868E997B-28EE-42A8-B985-3D292A23A140}"/>
              </a:ext>
            </a:extLst>
          </p:cNvPr>
          <p:cNvSpPr>
            <a:spLocks noGrp="1"/>
          </p:cNvSpPr>
          <p:nvPr>
            <p:ph type="body" sz="quarter" idx="25" hasCustomPrompt="1"/>
          </p:nvPr>
        </p:nvSpPr>
        <p:spPr>
          <a:xfrm>
            <a:off x="407988" y="536857"/>
            <a:ext cx="3526245" cy="496290"/>
          </a:xfrm>
          <a:ln w="38100">
            <a:noFill/>
          </a:ln>
        </p:spPr>
        <p:txBody>
          <a:bodyPr wrap="square" lIns="180000" tIns="0" rIns="180000" bIns="0">
            <a:spAutoFit/>
          </a:bodyPr>
          <a:lstStyle>
            <a:lvl1pPr algn="l">
              <a:lnSpc>
                <a:spcPct val="110000"/>
              </a:lnSpc>
              <a:spcBef>
                <a:spcPts val="600"/>
              </a:spcBef>
              <a:spcAft>
                <a:spcPts val="600"/>
              </a:spcAft>
              <a:defRPr sz="3000" b="0">
                <a:solidFill>
                  <a:schemeClr val="bg1"/>
                </a:solidFill>
                <a:latin typeface="+mj-lt"/>
              </a:defRPr>
            </a:lvl1pPr>
            <a:lvl2pPr marL="0" indent="0">
              <a:lnSpc>
                <a:spcPct val="110000"/>
              </a:lnSpc>
              <a:spcBef>
                <a:spcPts val="600"/>
              </a:spcBef>
              <a:spcAft>
                <a:spcPts val="600"/>
              </a:spcAft>
              <a:buNone/>
              <a:defRPr sz="3000" b="1">
                <a:solidFill>
                  <a:schemeClr val="bg1"/>
                </a:solidFill>
                <a:latin typeface="+mj-lt"/>
              </a:defRPr>
            </a:lvl2pPr>
            <a:lvl3pPr marL="0" indent="0">
              <a:buNone/>
              <a:defRPr sz="3000" b="1">
                <a:solidFill>
                  <a:schemeClr val="bg1"/>
                </a:solidFill>
                <a:latin typeface="+mj-lt"/>
              </a:defRPr>
            </a:lvl3pPr>
            <a:lvl4pPr marL="0" marR="0" indent="0" algn="l" defTabSz="914400" rtl="0" eaLnBrk="1" fontAlgn="auto" latinLnBrk="0" hangingPunct="1">
              <a:lnSpc>
                <a:spcPct val="110000"/>
              </a:lnSpc>
              <a:spcBef>
                <a:spcPts val="600"/>
              </a:spcBef>
              <a:spcAft>
                <a:spcPts val="600"/>
              </a:spcAft>
              <a:buClrTx/>
              <a:buSzTx/>
              <a:buFont typeface="Avenir Next" panose="020B0403020202020204" pitchFamily="34" charset="0"/>
              <a:buNone/>
              <a:tabLst/>
              <a:defRPr sz="3000" b="1">
                <a:solidFill>
                  <a:schemeClr val="bg1"/>
                </a:solidFill>
                <a:latin typeface="+mj-lt"/>
              </a:defRPr>
            </a:lvl4pPr>
            <a:lvl5pPr>
              <a:defRPr sz="3000" b="1">
                <a:solidFill>
                  <a:schemeClr val="bg1"/>
                </a:solidFill>
                <a:latin typeface="+mj-lt"/>
              </a:defRPr>
            </a:lvl5pPr>
            <a:lvl6pPr marL="0" indent="0">
              <a:buNone/>
              <a:defRPr sz="3000" b="1">
                <a:solidFill>
                  <a:schemeClr val="bg1"/>
                </a:solidFill>
                <a:latin typeface="+mj-lt"/>
              </a:defRPr>
            </a:lvl6pPr>
            <a:lvl7pPr marL="0" indent="0">
              <a:spcBef>
                <a:spcPts val="0"/>
              </a:spcBef>
              <a:spcAft>
                <a:spcPts val="0"/>
              </a:spcAft>
              <a:buNone/>
              <a:defRPr sz="3000" b="1">
                <a:solidFill>
                  <a:schemeClr val="bg1"/>
                </a:solidFill>
                <a:latin typeface="+mj-lt"/>
              </a:defRPr>
            </a:lvl7pPr>
            <a:lvl8pPr>
              <a:defRPr sz="3000">
                <a:solidFill>
                  <a:schemeClr val="bg1"/>
                </a:solidFill>
              </a:defRPr>
            </a:lvl8pPr>
            <a:lvl9pPr>
              <a:defRPr sz="3000">
                <a:solidFill>
                  <a:schemeClr val="bg1"/>
                </a:solidFill>
              </a:defRPr>
            </a:lvl9pPr>
          </a:lstStyle>
          <a:p>
            <a:pPr lvl="0"/>
            <a:r>
              <a:rPr lang="de-DE" dirty="0" err="1"/>
              <a:t>Thankyou</a:t>
            </a:r>
            <a:r>
              <a:rPr lang="de-DE" dirty="0"/>
              <a:t>.</a:t>
            </a:r>
          </a:p>
        </p:txBody>
      </p:sp>
      <p:grpSp>
        <p:nvGrpSpPr>
          <p:cNvPr id="72" name="Grafik 41">
            <a:extLst>
              <a:ext uri="{FF2B5EF4-FFF2-40B4-BE49-F238E27FC236}">
                <a16:creationId xmlns:a16="http://schemas.microsoft.com/office/drawing/2014/main" id="{4B65ED03-F1D7-407F-B1DF-906CACAD038E}"/>
              </a:ext>
            </a:extLst>
          </p:cNvPr>
          <p:cNvGrpSpPr>
            <a:grpSpLocks noChangeAspect="1"/>
          </p:cNvGrpSpPr>
          <p:nvPr userDrawn="1"/>
        </p:nvGrpSpPr>
        <p:grpSpPr>
          <a:xfrm>
            <a:off x="9736110" y="6531186"/>
            <a:ext cx="1851051" cy="99092"/>
            <a:chOff x="8662539" y="6357523"/>
            <a:chExt cx="3121473" cy="167102"/>
          </a:xfrm>
          <a:solidFill>
            <a:schemeClr val="bg1"/>
          </a:solidFill>
          <a:effectLst/>
        </p:grpSpPr>
        <p:sp>
          <p:nvSpPr>
            <p:cNvPr id="73" name="Freihandform: Form 72">
              <a:extLst>
                <a:ext uri="{FF2B5EF4-FFF2-40B4-BE49-F238E27FC236}">
                  <a16:creationId xmlns:a16="http://schemas.microsoft.com/office/drawing/2014/main" id="{F8C3946F-8815-473D-BF82-C0262C1319FA}"/>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4" name="Freihandform: Form 73">
              <a:extLst>
                <a:ext uri="{FF2B5EF4-FFF2-40B4-BE49-F238E27FC236}">
                  <a16:creationId xmlns:a16="http://schemas.microsoft.com/office/drawing/2014/main" id="{D116CC7A-4082-4A18-926D-1ED2574B3FE2}"/>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5" name="Freihandform: Form 74">
              <a:extLst>
                <a:ext uri="{FF2B5EF4-FFF2-40B4-BE49-F238E27FC236}">
                  <a16:creationId xmlns:a16="http://schemas.microsoft.com/office/drawing/2014/main" id="{E36CB839-555E-403F-BDEC-E8498EB2D456}"/>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6" name="Freihandform: Form 75">
              <a:extLst>
                <a:ext uri="{FF2B5EF4-FFF2-40B4-BE49-F238E27FC236}">
                  <a16:creationId xmlns:a16="http://schemas.microsoft.com/office/drawing/2014/main" id="{412D406B-32FB-493B-AA23-40BAA2E88BA9}"/>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7" name="Freihandform: Form 76">
              <a:extLst>
                <a:ext uri="{FF2B5EF4-FFF2-40B4-BE49-F238E27FC236}">
                  <a16:creationId xmlns:a16="http://schemas.microsoft.com/office/drawing/2014/main" id="{229278C2-610C-41E9-B7EC-1565CEBE568B}"/>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8" name="Freihandform: Form 77">
              <a:extLst>
                <a:ext uri="{FF2B5EF4-FFF2-40B4-BE49-F238E27FC236}">
                  <a16:creationId xmlns:a16="http://schemas.microsoft.com/office/drawing/2014/main" id="{29607DF6-88A3-422D-9AD5-8A2474B38208}"/>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9" name="Freihandform: Form 78">
              <a:extLst>
                <a:ext uri="{FF2B5EF4-FFF2-40B4-BE49-F238E27FC236}">
                  <a16:creationId xmlns:a16="http://schemas.microsoft.com/office/drawing/2014/main" id="{707098BF-F024-4521-83AE-8038ED43A6D6}"/>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80" name="Freihandform: Form 79">
              <a:extLst>
                <a:ext uri="{FF2B5EF4-FFF2-40B4-BE49-F238E27FC236}">
                  <a16:creationId xmlns:a16="http://schemas.microsoft.com/office/drawing/2014/main" id="{A345E974-B1B9-456D-914F-0527E8AF2025}"/>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81" name="Freihandform: Form 80">
              <a:extLst>
                <a:ext uri="{FF2B5EF4-FFF2-40B4-BE49-F238E27FC236}">
                  <a16:creationId xmlns:a16="http://schemas.microsoft.com/office/drawing/2014/main" id="{138C6187-C02E-474E-B85E-7206BB6A6C1C}"/>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82" name="Freihandform: Form 81">
              <a:extLst>
                <a:ext uri="{FF2B5EF4-FFF2-40B4-BE49-F238E27FC236}">
                  <a16:creationId xmlns:a16="http://schemas.microsoft.com/office/drawing/2014/main" id="{99888E00-DF56-4A04-BCAA-D1744EA6082E}"/>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83" name="Freihandform: Form 82">
              <a:extLst>
                <a:ext uri="{FF2B5EF4-FFF2-40B4-BE49-F238E27FC236}">
                  <a16:creationId xmlns:a16="http://schemas.microsoft.com/office/drawing/2014/main" id="{90287469-3997-4B2C-B1D2-D7C92016CD42}"/>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84" name="Freihandform: Form 83">
              <a:extLst>
                <a:ext uri="{FF2B5EF4-FFF2-40B4-BE49-F238E27FC236}">
                  <a16:creationId xmlns:a16="http://schemas.microsoft.com/office/drawing/2014/main" id="{8E48EF0C-3C9B-450D-93C9-59283DF67833}"/>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85" name="Freihandform: Form 84">
              <a:extLst>
                <a:ext uri="{FF2B5EF4-FFF2-40B4-BE49-F238E27FC236}">
                  <a16:creationId xmlns:a16="http://schemas.microsoft.com/office/drawing/2014/main" id="{E3180D75-4C8A-4470-A153-97BFB5FD33FB}"/>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86" name="Freihandform: Form 85">
              <a:extLst>
                <a:ext uri="{FF2B5EF4-FFF2-40B4-BE49-F238E27FC236}">
                  <a16:creationId xmlns:a16="http://schemas.microsoft.com/office/drawing/2014/main" id="{0091B622-2C91-4F73-8C25-1C64172E90DF}"/>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87" name="Freihandform: Form 86">
              <a:extLst>
                <a:ext uri="{FF2B5EF4-FFF2-40B4-BE49-F238E27FC236}">
                  <a16:creationId xmlns:a16="http://schemas.microsoft.com/office/drawing/2014/main" id="{68DAC56E-B2B4-4242-B012-B6208093BF52}"/>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88" name="Freihandform: Form 87">
              <a:extLst>
                <a:ext uri="{FF2B5EF4-FFF2-40B4-BE49-F238E27FC236}">
                  <a16:creationId xmlns:a16="http://schemas.microsoft.com/office/drawing/2014/main" id="{D9E8D889-35A2-44B8-80E4-36E028B1284B}"/>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89" name="Freihandform: Form 88">
              <a:extLst>
                <a:ext uri="{FF2B5EF4-FFF2-40B4-BE49-F238E27FC236}">
                  <a16:creationId xmlns:a16="http://schemas.microsoft.com/office/drawing/2014/main" id="{651660D0-1B66-4C65-BD35-CBC6A92603F0}"/>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90" name="Freihandform: Form 89">
              <a:extLst>
                <a:ext uri="{FF2B5EF4-FFF2-40B4-BE49-F238E27FC236}">
                  <a16:creationId xmlns:a16="http://schemas.microsoft.com/office/drawing/2014/main" id="{C85B7D84-9D00-4BA8-A2EF-B3DF04F0F8DC}"/>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pic>
        <p:nvPicPr>
          <p:cNvPr id="41" name="Grafik 40">
            <a:extLst>
              <a:ext uri="{FF2B5EF4-FFF2-40B4-BE49-F238E27FC236}">
                <a16:creationId xmlns:a16="http://schemas.microsoft.com/office/drawing/2014/main" id="{90E99224-4BE1-4002-9295-CD10B1AC8002}"/>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27633" y="5556421"/>
            <a:ext cx="1143000" cy="333375"/>
          </a:xfrm>
          <a:prstGeom prst="rect">
            <a:avLst/>
          </a:prstGeom>
        </p:spPr>
      </p:pic>
      <p:pic>
        <p:nvPicPr>
          <p:cNvPr id="45" name="Grafik 44">
            <a:extLst>
              <a:ext uri="{FF2B5EF4-FFF2-40B4-BE49-F238E27FC236}">
                <a16:creationId xmlns:a16="http://schemas.microsoft.com/office/drawing/2014/main" id="{4761880E-5FFC-4B0B-AD2D-3D792826271D}"/>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522692" y="5556421"/>
            <a:ext cx="1143000" cy="333375"/>
          </a:xfrm>
          <a:prstGeom prst="rect">
            <a:avLst/>
          </a:prstGeom>
        </p:spPr>
      </p:pic>
      <p:sp>
        <p:nvSpPr>
          <p:cNvPr id="2" name="Textfeld 1">
            <a:extLst>
              <a:ext uri="{FF2B5EF4-FFF2-40B4-BE49-F238E27FC236}">
                <a16:creationId xmlns:a16="http://schemas.microsoft.com/office/drawing/2014/main" id="{2766F5D5-5DFC-47E5-8F3A-99CB373FC393}"/>
              </a:ext>
            </a:extLst>
          </p:cNvPr>
          <p:cNvSpPr txBox="1"/>
          <p:nvPr userDrawn="1"/>
        </p:nvSpPr>
        <p:spPr>
          <a:xfrm>
            <a:off x="4332288" y="5013007"/>
            <a:ext cx="3924300" cy="621466"/>
          </a:xfrm>
          <a:prstGeom prst="rect">
            <a:avLst/>
          </a:prstGeom>
          <a:noFill/>
        </p:spPr>
        <p:txBody>
          <a:bodyPr wrap="square" lIns="180000" tIns="180000" rIns="180000" bIns="216000" rtlCol="0" anchor="b">
            <a:spAutoFit/>
          </a:bodyPr>
          <a:lstStyle/>
          <a:p>
            <a:pPr algn="l">
              <a:lnSpc>
                <a:spcPct val="110000"/>
              </a:lnSpc>
              <a:spcBef>
                <a:spcPts val="600"/>
              </a:spcBef>
              <a:spcAft>
                <a:spcPts val="600"/>
              </a:spcAft>
            </a:pPr>
            <a:r>
              <a:rPr lang="en-GB" sz="1400" dirty="0">
                <a:solidFill>
                  <a:schemeClr val="bg1"/>
                </a:solidFill>
              </a:rPr>
              <a:t>www.blacklane.com</a:t>
            </a:r>
            <a:endParaRPr lang="en-US" sz="1400" dirty="0">
              <a:solidFill>
                <a:schemeClr val="bg1"/>
              </a:solidFill>
            </a:endParaRPr>
          </a:p>
        </p:txBody>
      </p:sp>
    </p:spTree>
    <p:extLst>
      <p:ext uri="{BB962C8B-B14F-4D97-AF65-F5344CB8AC3E}">
        <p14:creationId xmlns:p14="http://schemas.microsoft.com/office/powerpoint/2010/main" val="2241623049"/>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p:bg>
      <p:bgPr>
        <a:solidFill>
          <a:srgbClr val="030303"/>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1E49F09-7E99-4B27-AF86-A047B8E406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822092" y="2155092"/>
            <a:ext cx="2547816" cy="2547816"/>
          </a:xfrm>
          <a:prstGeom prst="rect">
            <a:avLst/>
          </a:prstGeom>
        </p:spPr>
      </p:pic>
      <p:pic>
        <p:nvPicPr>
          <p:cNvPr id="3" name="Grafik 2">
            <a:extLst>
              <a:ext uri="{FF2B5EF4-FFF2-40B4-BE49-F238E27FC236}">
                <a16:creationId xmlns:a16="http://schemas.microsoft.com/office/drawing/2014/main" id="{EB9ECD8A-5F53-4857-BF4B-1095ED035E7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14900" y="5445110"/>
            <a:ext cx="2362200" cy="478718"/>
          </a:xfrm>
          <a:prstGeom prst="rect">
            <a:avLst/>
          </a:prstGeom>
        </p:spPr>
      </p:pic>
    </p:spTree>
    <p:extLst>
      <p:ext uri="{BB962C8B-B14F-4D97-AF65-F5344CB8AC3E}">
        <p14:creationId xmlns:p14="http://schemas.microsoft.com/office/powerpoint/2010/main" val="21920162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Colour guide">
    <p:bg>
      <p:bgPr>
        <a:solidFill>
          <a:schemeClr val="bg1"/>
        </a:solidFill>
        <a:effectLst/>
      </p:bgPr>
    </p:bg>
    <p:spTree>
      <p:nvGrpSpPr>
        <p:cNvPr id="1" name=""/>
        <p:cNvGrpSpPr/>
        <p:nvPr/>
      </p:nvGrpSpPr>
      <p:grpSpPr>
        <a:xfrm>
          <a:off x="0" y="0"/>
          <a:ext cx="0" cy="0"/>
          <a:chOff x="0" y="0"/>
          <a:chExt cx="0" cy="0"/>
        </a:xfrm>
      </p:grpSpPr>
      <p:sp>
        <p:nvSpPr>
          <p:cNvPr id="67" name="Textfeld 66">
            <a:extLst>
              <a:ext uri="{FF2B5EF4-FFF2-40B4-BE49-F238E27FC236}">
                <a16:creationId xmlns:a16="http://schemas.microsoft.com/office/drawing/2014/main" id="{41499651-A083-485A-ACAC-DB0E43BF8DEB}"/>
              </a:ext>
            </a:extLst>
          </p:cNvPr>
          <p:cNvSpPr txBox="1"/>
          <p:nvPr userDrawn="1"/>
        </p:nvSpPr>
        <p:spPr>
          <a:xfrm>
            <a:off x="1927726" y="1471099"/>
            <a:ext cx="1760537" cy="1077218"/>
          </a:xfrm>
          <a:prstGeom prst="rect">
            <a:avLst/>
          </a:prstGeom>
          <a:noFill/>
        </p:spPr>
        <p:txBody>
          <a:bodyPr wrap="square" lIns="0" tIns="0" rIns="0" bIns="0" rtlCol="0">
            <a:spAutoFit/>
          </a:bodyPr>
          <a:lstStyle/>
          <a:p>
            <a:r>
              <a:rPr lang="en-GB" sz="1400" b="0" dirty="0">
                <a:latin typeface="+mj-lt"/>
              </a:rPr>
              <a:t>Blacklane </a:t>
            </a:r>
          </a:p>
          <a:p>
            <a:r>
              <a:rPr lang="en-GB" sz="1400" b="0" dirty="0">
                <a:latin typeface="+mj-lt"/>
              </a:rPr>
              <a:t>Black</a:t>
            </a:r>
          </a:p>
          <a:p>
            <a:r>
              <a:rPr lang="en-GB" sz="1400" b="0" dirty="0">
                <a:latin typeface="+mn-lt"/>
              </a:rPr>
              <a:t>R0, G0, B0</a:t>
            </a:r>
            <a:r>
              <a:rPr lang="en-US" sz="1400" b="0" dirty="0">
                <a:latin typeface="+mn-lt"/>
              </a:rPr>
              <a:t> </a:t>
            </a:r>
          </a:p>
          <a:p>
            <a:r>
              <a:rPr lang="en-US" sz="1400" b="0" dirty="0">
                <a:latin typeface="+mn-lt"/>
              </a:rPr>
              <a:t>Hex #000000</a:t>
            </a:r>
          </a:p>
          <a:p>
            <a:endParaRPr lang="en-GB" sz="1400" b="0" dirty="0">
              <a:latin typeface="+mn-lt"/>
            </a:endParaRPr>
          </a:p>
        </p:txBody>
      </p:sp>
      <p:sp>
        <p:nvSpPr>
          <p:cNvPr id="68" name="Textfeld 67">
            <a:extLst>
              <a:ext uri="{FF2B5EF4-FFF2-40B4-BE49-F238E27FC236}">
                <a16:creationId xmlns:a16="http://schemas.microsoft.com/office/drawing/2014/main" id="{482CD7C7-33A5-474C-AC09-ED9F192BB298}"/>
              </a:ext>
            </a:extLst>
          </p:cNvPr>
          <p:cNvSpPr txBox="1"/>
          <p:nvPr userDrawn="1"/>
        </p:nvSpPr>
        <p:spPr>
          <a:xfrm>
            <a:off x="1927726" y="3118926"/>
            <a:ext cx="1760537" cy="861774"/>
          </a:xfrm>
          <a:prstGeom prst="rect">
            <a:avLst/>
          </a:prstGeom>
          <a:noFill/>
        </p:spPr>
        <p:txBody>
          <a:bodyPr wrap="square" lIns="0" tIns="0" rIns="0" bIns="0" rtlCol="0">
            <a:spAutoFit/>
          </a:bodyPr>
          <a:lstStyle/>
          <a:p>
            <a:r>
              <a:rPr lang="en-GB" sz="1400" b="0" dirty="0">
                <a:latin typeface="+mj-lt"/>
              </a:rPr>
              <a:t>Blacklane</a:t>
            </a:r>
          </a:p>
          <a:p>
            <a:r>
              <a:rPr lang="en-GB" sz="1400" b="0" dirty="0">
                <a:latin typeface="+mj-lt"/>
              </a:rPr>
              <a:t>Black Jet</a:t>
            </a:r>
          </a:p>
          <a:p>
            <a:r>
              <a:rPr lang="en-GB" sz="1400" b="0" dirty="0">
                <a:latin typeface="+mn-lt"/>
              </a:rPr>
              <a:t>R49, G51, B56</a:t>
            </a:r>
          </a:p>
          <a:p>
            <a:r>
              <a:rPr lang="en-GB" sz="1400" b="0" dirty="0">
                <a:latin typeface="+mn-lt"/>
              </a:rPr>
              <a:t>Hex #</a:t>
            </a:r>
            <a:r>
              <a:rPr lang="en-US" sz="1400" b="0" dirty="0">
                <a:latin typeface="+mn-lt"/>
              </a:rPr>
              <a:t>313338</a:t>
            </a:r>
          </a:p>
        </p:txBody>
      </p:sp>
      <p:sp>
        <p:nvSpPr>
          <p:cNvPr id="69" name="Textfeld 68">
            <a:extLst>
              <a:ext uri="{FF2B5EF4-FFF2-40B4-BE49-F238E27FC236}">
                <a16:creationId xmlns:a16="http://schemas.microsoft.com/office/drawing/2014/main" id="{FA9E55B6-9048-4FA3-A79F-689F5054DE33}"/>
              </a:ext>
            </a:extLst>
          </p:cNvPr>
          <p:cNvSpPr txBox="1"/>
          <p:nvPr userDrawn="1"/>
        </p:nvSpPr>
        <p:spPr>
          <a:xfrm>
            <a:off x="1927726" y="4766752"/>
            <a:ext cx="1760537" cy="861774"/>
          </a:xfrm>
          <a:prstGeom prst="rect">
            <a:avLst/>
          </a:prstGeom>
          <a:noFill/>
        </p:spPr>
        <p:txBody>
          <a:bodyPr wrap="square" lIns="0" tIns="0" rIns="0" bIns="0" rtlCol="0">
            <a:spAutoFit/>
          </a:bodyPr>
          <a:lstStyle/>
          <a:p>
            <a:r>
              <a:rPr lang="en-GB" sz="1400" b="0" dirty="0">
                <a:latin typeface="+mj-lt"/>
              </a:rPr>
              <a:t>Blacklane</a:t>
            </a:r>
          </a:p>
          <a:p>
            <a:r>
              <a:rPr lang="en-GB" sz="1400" b="0" dirty="0">
                <a:latin typeface="+mj-lt"/>
              </a:rPr>
              <a:t>Warm </a:t>
            </a:r>
            <a:r>
              <a:rPr lang="en-GB" sz="1400" b="0" dirty="0" err="1">
                <a:latin typeface="+mj-lt"/>
              </a:rPr>
              <a:t>Gray</a:t>
            </a:r>
            <a:endParaRPr lang="en-GB" sz="1400" b="0" dirty="0">
              <a:latin typeface="+mj-lt"/>
            </a:endParaRPr>
          </a:p>
          <a:p>
            <a:r>
              <a:rPr lang="en-GB" sz="1400" b="0" dirty="0">
                <a:latin typeface="+mn-lt"/>
              </a:rPr>
              <a:t>R245, G245, B245</a:t>
            </a:r>
          </a:p>
          <a:p>
            <a:pPr rtl="0"/>
            <a:r>
              <a:rPr lang="en-US" sz="1400" b="0" dirty="0">
                <a:latin typeface="+mn-lt"/>
              </a:rPr>
              <a:t>Hex #F5F5F5</a:t>
            </a:r>
            <a:endParaRPr lang="de-DE" sz="1400" b="0" dirty="0">
              <a:effectLst/>
            </a:endParaRPr>
          </a:p>
        </p:txBody>
      </p:sp>
      <p:sp>
        <p:nvSpPr>
          <p:cNvPr id="73" name="Textfeld 72">
            <a:extLst>
              <a:ext uri="{FF2B5EF4-FFF2-40B4-BE49-F238E27FC236}">
                <a16:creationId xmlns:a16="http://schemas.microsoft.com/office/drawing/2014/main" id="{F588B2A0-4215-48F7-BDF8-6F3D0FCAEF63}"/>
              </a:ext>
            </a:extLst>
          </p:cNvPr>
          <p:cNvSpPr txBox="1"/>
          <p:nvPr userDrawn="1"/>
        </p:nvSpPr>
        <p:spPr>
          <a:xfrm>
            <a:off x="6213348" y="1471099"/>
            <a:ext cx="1711542" cy="1292662"/>
          </a:xfrm>
          <a:prstGeom prst="rect">
            <a:avLst/>
          </a:prstGeom>
          <a:noFill/>
        </p:spPr>
        <p:txBody>
          <a:bodyPr wrap="square" lIns="0" tIns="0" rIns="0" bIns="0" rtlCol="0">
            <a:spAutoFit/>
          </a:bodyPr>
          <a:lstStyle/>
          <a:p>
            <a:r>
              <a:rPr lang="en-GB" sz="1400" b="0" dirty="0">
                <a:latin typeface="+mj-lt"/>
              </a:rPr>
              <a:t>Blacklane </a:t>
            </a:r>
            <a:br>
              <a:rPr lang="en-GB" sz="1400" b="0" dirty="0">
                <a:latin typeface="+mj-lt"/>
              </a:rPr>
            </a:br>
            <a:r>
              <a:rPr lang="en-GB" sz="1400" b="0" dirty="0">
                <a:latin typeface="+mj-lt"/>
              </a:rPr>
              <a:t>Secondary 1</a:t>
            </a:r>
          </a:p>
          <a:p>
            <a:r>
              <a:rPr lang="en-GB" sz="1400" b="0" dirty="0">
                <a:latin typeface="+mj-lt"/>
              </a:rPr>
              <a:t>Vibrant Rose</a:t>
            </a:r>
          </a:p>
          <a:p>
            <a:r>
              <a:rPr lang="en-GB" sz="1400" b="0" dirty="0">
                <a:latin typeface="+mn-lt"/>
              </a:rPr>
              <a:t>R255, G84, B96</a:t>
            </a:r>
          </a:p>
          <a:p>
            <a:r>
              <a:rPr lang="en-GB" sz="1400" b="0" dirty="0">
                <a:latin typeface="+mn-lt"/>
              </a:rPr>
              <a:t>Hex #FF5460</a:t>
            </a:r>
          </a:p>
          <a:p>
            <a:endParaRPr lang="en-GB" sz="1400" b="0" dirty="0">
              <a:latin typeface="+mn-lt"/>
            </a:endParaRPr>
          </a:p>
        </p:txBody>
      </p:sp>
      <p:sp>
        <p:nvSpPr>
          <p:cNvPr id="74" name="Textfeld 73">
            <a:extLst>
              <a:ext uri="{FF2B5EF4-FFF2-40B4-BE49-F238E27FC236}">
                <a16:creationId xmlns:a16="http://schemas.microsoft.com/office/drawing/2014/main" id="{E4EBE3FF-22AB-4E2C-9E44-A869976BC843}"/>
              </a:ext>
            </a:extLst>
          </p:cNvPr>
          <p:cNvSpPr txBox="1"/>
          <p:nvPr userDrawn="1"/>
        </p:nvSpPr>
        <p:spPr>
          <a:xfrm>
            <a:off x="6213348" y="3118926"/>
            <a:ext cx="1760537" cy="1292662"/>
          </a:xfrm>
          <a:prstGeom prst="rect">
            <a:avLst/>
          </a:prstGeom>
          <a:noFill/>
        </p:spPr>
        <p:txBody>
          <a:bodyPr wrap="square" lIns="0" tIns="0" rIns="0" bIns="0" rtlCol="0">
            <a:spAutoFit/>
          </a:bodyPr>
          <a:lstStyle/>
          <a:p>
            <a:r>
              <a:rPr lang="en-GB" sz="1400" b="0" dirty="0">
                <a:latin typeface="+mj-lt"/>
              </a:rPr>
              <a:t>Blacklane</a:t>
            </a:r>
          </a:p>
          <a:p>
            <a:r>
              <a:rPr lang="en-GB" sz="1400" b="0" dirty="0">
                <a:latin typeface="+mj-lt"/>
              </a:rPr>
              <a:t>Secondary 2</a:t>
            </a:r>
          </a:p>
          <a:p>
            <a:r>
              <a:rPr lang="en-GB" sz="1400" b="0" dirty="0">
                <a:latin typeface="+mj-lt"/>
              </a:rPr>
              <a:t>Petrol Peace of mind</a:t>
            </a:r>
          </a:p>
          <a:p>
            <a:r>
              <a:rPr lang="en-GB" sz="1400" b="0" dirty="0">
                <a:latin typeface="+mn-lt"/>
              </a:rPr>
              <a:t>R175, G207, B199</a:t>
            </a:r>
          </a:p>
          <a:p>
            <a:r>
              <a:rPr lang="en-US" sz="1400" b="0" dirty="0">
                <a:latin typeface="+mn-lt"/>
              </a:rPr>
              <a:t>Hex #AFCFC7</a:t>
            </a:r>
          </a:p>
          <a:p>
            <a:endParaRPr lang="en-US" sz="1400" b="0" dirty="0">
              <a:latin typeface="+mn-lt"/>
            </a:endParaRPr>
          </a:p>
        </p:txBody>
      </p:sp>
      <p:sp>
        <p:nvSpPr>
          <p:cNvPr id="75" name="Textfeld 74">
            <a:extLst>
              <a:ext uri="{FF2B5EF4-FFF2-40B4-BE49-F238E27FC236}">
                <a16:creationId xmlns:a16="http://schemas.microsoft.com/office/drawing/2014/main" id="{23E64708-D573-4254-915C-06509D1F9D76}"/>
              </a:ext>
            </a:extLst>
          </p:cNvPr>
          <p:cNvSpPr txBox="1"/>
          <p:nvPr userDrawn="1"/>
        </p:nvSpPr>
        <p:spPr>
          <a:xfrm>
            <a:off x="6208990" y="4766752"/>
            <a:ext cx="1760537"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dirty="0">
                <a:latin typeface="+mj-lt"/>
              </a:rPr>
              <a:t>Blacklane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dirty="0">
                <a:latin typeface="+mj-lt"/>
              </a:rPr>
              <a:t>Secondary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dirty="0">
                <a:latin typeface="+mj-lt"/>
              </a:rPr>
              <a:t>Cool Grey 300</a:t>
            </a:r>
            <a:br>
              <a:rPr lang="en-GB" sz="1400" b="0" dirty="0">
                <a:latin typeface="+mj-lt"/>
              </a:rPr>
            </a:br>
            <a:r>
              <a:rPr lang="en-GB" sz="1400" b="0" dirty="0">
                <a:latin typeface="+mn-lt"/>
              </a:rPr>
              <a:t>R176, G178, B183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atin typeface="+mn-lt"/>
              </a:rPr>
              <a:t>Hex #B0B2B7</a:t>
            </a:r>
          </a:p>
        </p:txBody>
      </p:sp>
      <p:sp>
        <p:nvSpPr>
          <p:cNvPr id="79" name="Textfeld 78">
            <a:extLst>
              <a:ext uri="{FF2B5EF4-FFF2-40B4-BE49-F238E27FC236}">
                <a16:creationId xmlns:a16="http://schemas.microsoft.com/office/drawing/2014/main" id="{31786E40-D1F4-4203-92B0-8FA6E4589427}"/>
              </a:ext>
            </a:extLst>
          </p:cNvPr>
          <p:cNvSpPr txBox="1"/>
          <p:nvPr userDrawn="1"/>
        </p:nvSpPr>
        <p:spPr>
          <a:xfrm>
            <a:off x="10149040" y="1468131"/>
            <a:ext cx="1760537" cy="1292662"/>
          </a:xfrm>
          <a:prstGeom prst="rect">
            <a:avLst/>
          </a:prstGeom>
          <a:noFill/>
        </p:spPr>
        <p:txBody>
          <a:bodyPr wrap="square" lIns="0" tIns="0" rIns="0" bIns="0" rtlCol="0">
            <a:spAutoFit/>
          </a:bodyPr>
          <a:lstStyle/>
          <a:p>
            <a:r>
              <a:rPr lang="en-GB" sz="1400" b="0" dirty="0">
                <a:latin typeface="+mj-lt"/>
              </a:rPr>
              <a:t>Blacklane </a:t>
            </a:r>
            <a:br>
              <a:rPr lang="en-GB" sz="1400" b="0" dirty="0">
                <a:latin typeface="+mj-lt"/>
              </a:rPr>
            </a:br>
            <a:r>
              <a:rPr lang="en-GB" sz="1400" b="0" dirty="0">
                <a:latin typeface="+mj-lt"/>
              </a:rPr>
              <a:t>Secondary 4</a:t>
            </a:r>
          </a:p>
          <a:p>
            <a:r>
              <a:rPr lang="en-GB" sz="1400" b="0" dirty="0">
                <a:latin typeface="+mj-lt"/>
              </a:rPr>
              <a:t>Pale Orange</a:t>
            </a:r>
          </a:p>
          <a:p>
            <a:r>
              <a:rPr lang="en-GB" sz="1400" b="0" dirty="0">
                <a:latin typeface="+mn-lt"/>
              </a:rPr>
              <a:t>R252, G147, B107</a:t>
            </a:r>
          </a:p>
          <a:p>
            <a:r>
              <a:rPr lang="en-US" sz="1400" b="0" dirty="0">
                <a:latin typeface="+mn-lt"/>
              </a:rPr>
              <a:t>Hex #FC936B</a:t>
            </a:r>
          </a:p>
          <a:p>
            <a:endParaRPr lang="en-US" sz="1400" b="0" dirty="0">
              <a:latin typeface="+mn-lt"/>
            </a:endParaRPr>
          </a:p>
        </p:txBody>
      </p:sp>
      <p:sp>
        <p:nvSpPr>
          <p:cNvPr id="80" name="Textfeld 79">
            <a:extLst>
              <a:ext uri="{FF2B5EF4-FFF2-40B4-BE49-F238E27FC236}">
                <a16:creationId xmlns:a16="http://schemas.microsoft.com/office/drawing/2014/main" id="{A7328953-8937-4C43-AACC-882D52FF1143}"/>
              </a:ext>
            </a:extLst>
          </p:cNvPr>
          <p:cNvSpPr txBox="1"/>
          <p:nvPr userDrawn="1"/>
        </p:nvSpPr>
        <p:spPr>
          <a:xfrm>
            <a:off x="10149040" y="3115958"/>
            <a:ext cx="1760537" cy="1292662"/>
          </a:xfrm>
          <a:prstGeom prst="rect">
            <a:avLst/>
          </a:prstGeom>
          <a:noFill/>
        </p:spPr>
        <p:txBody>
          <a:bodyPr wrap="square" lIns="0" tIns="0" rIns="0" bIns="0" rtlCol="0">
            <a:spAutoFit/>
          </a:bodyPr>
          <a:lstStyle/>
          <a:p>
            <a:r>
              <a:rPr lang="en-GB" sz="1400" b="0" dirty="0">
                <a:latin typeface="+mj-lt"/>
              </a:rPr>
              <a:t>Blacklane</a:t>
            </a:r>
          </a:p>
          <a:p>
            <a:r>
              <a:rPr lang="en-GB" sz="1400" b="0" dirty="0">
                <a:latin typeface="+mj-lt"/>
              </a:rPr>
              <a:t>Secondary 5</a:t>
            </a:r>
          </a:p>
          <a:p>
            <a:r>
              <a:rPr lang="en-GB" sz="1400" b="0" dirty="0">
                <a:latin typeface="+mj-lt"/>
              </a:rPr>
              <a:t>Petrol Green</a:t>
            </a:r>
          </a:p>
          <a:p>
            <a:r>
              <a:rPr lang="en-GB" sz="1400" b="0" dirty="0">
                <a:latin typeface="+mn-lt"/>
              </a:rPr>
              <a:t>R0, G166, B153</a:t>
            </a:r>
          </a:p>
          <a:p>
            <a:r>
              <a:rPr lang="en-US" sz="1400" b="0" dirty="0">
                <a:latin typeface="+mn-lt"/>
              </a:rPr>
              <a:t>Hex #00A699</a:t>
            </a:r>
          </a:p>
          <a:p>
            <a:endParaRPr lang="en-US" sz="1400" b="0" dirty="0">
              <a:latin typeface="+mn-lt"/>
            </a:endParaRPr>
          </a:p>
        </p:txBody>
      </p:sp>
      <p:sp>
        <p:nvSpPr>
          <p:cNvPr id="85" name="Textfeld 84">
            <a:extLst>
              <a:ext uri="{FF2B5EF4-FFF2-40B4-BE49-F238E27FC236}">
                <a16:creationId xmlns:a16="http://schemas.microsoft.com/office/drawing/2014/main" id="{8C005C78-2614-4783-949D-D44DA320DEDC}"/>
              </a:ext>
            </a:extLst>
          </p:cNvPr>
          <p:cNvSpPr txBox="1"/>
          <p:nvPr userDrawn="1"/>
        </p:nvSpPr>
        <p:spPr>
          <a:xfrm>
            <a:off x="10151523" y="4755543"/>
            <a:ext cx="1760537"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dirty="0">
                <a:latin typeface="+mj-lt"/>
              </a:rPr>
              <a:t>Blacklane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dirty="0">
                <a:latin typeface="+mj-lt"/>
              </a:rPr>
              <a:t>Secondary 6</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dirty="0">
                <a:latin typeface="+mj-lt"/>
              </a:rPr>
              <a:t>Cool Grey 700</a:t>
            </a:r>
            <a:br>
              <a:rPr lang="en-GB" sz="1400" b="0" dirty="0">
                <a:latin typeface="+mj-lt"/>
              </a:rPr>
            </a:br>
            <a:r>
              <a:rPr lang="en-GB" sz="1400" b="0" dirty="0">
                <a:latin typeface="+mn-lt"/>
              </a:rPr>
              <a:t>R75, G77, B82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atin typeface="+mn-lt"/>
              </a:rPr>
              <a:t>Hex #4B4D52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dirty="0">
              <a:latin typeface="+mn-lt"/>
            </a:endParaRPr>
          </a:p>
        </p:txBody>
      </p:sp>
      <p:sp>
        <p:nvSpPr>
          <p:cNvPr id="3" name="Rechteck 2">
            <a:extLst>
              <a:ext uri="{FF2B5EF4-FFF2-40B4-BE49-F238E27FC236}">
                <a16:creationId xmlns:a16="http://schemas.microsoft.com/office/drawing/2014/main" id="{1C2EDC67-D96C-43E8-BDA2-F618B9B5B190}"/>
              </a:ext>
            </a:extLst>
          </p:cNvPr>
          <p:cNvSpPr/>
          <p:nvPr userDrawn="1"/>
        </p:nvSpPr>
        <p:spPr>
          <a:xfrm>
            <a:off x="604538" y="1468131"/>
            <a:ext cx="1080000" cy="1080000"/>
          </a:xfrm>
          <a:prstGeom prst="rect">
            <a:avLst/>
          </a:prstGeom>
          <a:solidFill>
            <a:schemeClr val="tx1"/>
          </a:solidFill>
        </p:spPr>
        <p:txBody>
          <a:bodyPr wrap="none" rtlCol="0" anchor="ctr">
            <a:spAutoFit/>
          </a:bodyPr>
          <a:lstStyle/>
          <a:p>
            <a:pPr algn="l"/>
            <a:endParaRPr lang="en-US" sz="1400" dirty="0"/>
          </a:p>
        </p:txBody>
      </p:sp>
      <p:sp>
        <p:nvSpPr>
          <p:cNvPr id="88" name="Rechteck 87">
            <a:extLst>
              <a:ext uri="{FF2B5EF4-FFF2-40B4-BE49-F238E27FC236}">
                <a16:creationId xmlns:a16="http://schemas.microsoft.com/office/drawing/2014/main" id="{2D356788-0D1C-403A-9736-75A8C4B24F1C}"/>
              </a:ext>
            </a:extLst>
          </p:cNvPr>
          <p:cNvSpPr/>
          <p:nvPr userDrawn="1"/>
        </p:nvSpPr>
        <p:spPr>
          <a:xfrm>
            <a:off x="604538" y="3106229"/>
            <a:ext cx="1080000" cy="1080000"/>
          </a:xfrm>
          <a:prstGeom prst="rect">
            <a:avLst/>
          </a:prstGeom>
          <a:solidFill>
            <a:schemeClr val="tx2"/>
          </a:solidFill>
        </p:spPr>
        <p:txBody>
          <a:bodyPr wrap="none" rtlCol="0" anchor="ctr">
            <a:spAutoFit/>
          </a:bodyPr>
          <a:lstStyle/>
          <a:p>
            <a:pPr algn="l"/>
            <a:endParaRPr lang="en-US" sz="1400" dirty="0"/>
          </a:p>
        </p:txBody>
      </p:sp>
      <p:sp>
        <p:nvSpPr>
          <p:cNvPr id="90" name="Rechteck 89">
            <a:extLst>
              <a:ext uri="{FF2B5EF4-FFF2-40B4-BE49-F238E27FC236}">
                <a16:creationId xmlns:a16="http://schemas.microsoft.com/office/drawing/2014/main" id="{C89FF542-B6F2-44AC-B015-B2574BE13B96}"/>
              </a:ext>
            </a:extLst>
          </p:cNvPr>
          <p:cNvSpPr/>
          <p:nvPr userDrawn="1"/>
        </p:nvSpPr>
        <p:spPr>
          <a:xfrm>
            <a:off x="604538" y="4766752"/>
            <a:ext cx="1080000" cy="1080000"/>
          </a:xfrm>
          <a:prstGeom prst="rect">
            <a:avLst/>
          </a:prstGeom>
          <a:solidFill>
            <a:schemeClr val="bg2"/>
          </a:solidFill>
          <a:ln>
            <a:solidFill>
              <a:schemeClr val="bg1">
                <a:lumMod val="85000"/>
              </a:schemeClr>
            </a:solidFill>
          </a:ln>
        </p:spPr>
        <p:txBody>
          <a:bodyPr wrap="none" rtlCol="0" anchor="ctr">
            <a:spAutoFit/>
          </a:bodyPr>
          <a:lstStyle/>
          <a:p>
            <a:pPr algn="l"/>
            <a:endParaRPr lang="en-US" sz="1400" dirty="0"/>
          </a:p>
        </p:txBody>
      </p:sp>
      <p:sp>
        <p:nvSpPr>
          <p:cNvPr id="97" name="Rechteck 96">
            <a:extLst>
              <a:ext uri="{FF2B5EF4-FFF2-40B4-BE49-F238E27FC236}">
                <a16:creationId xmlns:a16="http://schemas.microsoft.com/office/drawing/2014/main" id="{0976EA48-4947-4E5B-86A8-515171693491}"/>
              </a:ext>
            </a:extLst>
          </p:cNvPr>
          <p:cNvSpPr/>
          <p:nvPr userDrawn="1"/>
        </p:nvSpPr>
        <p:spPr>
          <a:xfrm>
            <a:off x="4547887" y="1468131"/>
            <a:ext cx="1080000" cy="1080000"/>
          </a:xfrm>
          <a:prstGeom prst="rect">
            <a:avLst/>
          </a:prstGeom>
          <a:solidFill>
            <a:schemeClr val="accent1"/>
          </a:solidFill>
        </p:spPr>
        <p:txBody>
          <a:bodyPr wrap="none" rtlCol="0" anchor="ctr">
            <a:spAutoFit/>
          </a:bodyPr>
          <a:lstStyle/>
          <a:p>
            <a:pPr algn="l"/>
            <a:endParaRPr lang="en-US" sz="1400" dirty="0"/>
          </a:p>
        </p:txBody>
      </p:sp>
      <p:sp>
        <p:nvSpPr>
          <p:cNvPr id="98" name="Rechteck 97">
            <a:extLst>
              <a:ext uri="{FF2B5EF4-FFF2-40B4-BE49-F238E27FC236}">
                <a16:creationId xmlns:a16="http://schemas.microsoft.com/office/drawing/2014/main" id="{78840EF7-442B-4D68-A734-0BFB3FC9466C}"/>
              </a:ext>
            </a:extLst>
          </p:cNvPr>
          <p:cNvSpPr/>
          <p:nvPr userDrawn="1"/>
        </p:nvSpPr>
        <p:spPr>
          <a:xfrm>
            <a:off x="4547887" y="3106229"/>
            <a:ext cx="1080000" cy="1080000"/>
          </a:xfrm>
          <a:prstGeom prst="rect">
            <a:avLst/>
          </a:prstGeom>
          <a:solidFill>
            <a:schemeClr val="accent2"/>
          </a:solidFill>
        </p:spPr>
        <p:txBody>
          <a:bodyPr wrap="none" rtlCol="0" anchor="ctr">
            <a:spAutoFit/>
          </a:bodyPr>
          <a:lstStyle/>
          <a:p>
            <a:pPr algn="l"/>
            <a:endParaRPr lang="en-US" sz="1400" dirty="0"/>
          </a:p>
        </p:txBody>
      </p:sp>
      <p:sp>
        <p:nvSpPr>
          <p:cNvPr id="99" name="Rechteck 98">
            <a:extLst>
              <a:ext uri="{FF2B5EF4-FFF2-40B4-BE49-F238E27FC236}">
                <a16:creationId xmlns:a16="http://schemas.microsoft.com/office/drawing/2014/main" id="{A88B34F8-1DA4-433F-96B5-5016495AB392}"/>
              </a:ext>
            </a:extLst>
          </p:cNvPr>
          <p:cNvSpPr/>
          <p:nvPr userDrawn="1"/>
        </p:nvSpPr>
        <p:spPr>
          <a:xfrm>
            <a:off x="4547887" y="4766752"/>
            <a:ext cx="1080000" cy="1080000"/>
          </a:xfrm>
          <a:prstGeom prst="rect">
            <a:avLst/>
          </a:prstGeom>
          <a:solidFill>
            <a:schemeClr val="accent3"/>
          </a:solidFill>
        </p:spPr>
        <p:txBody>
          <a:bodyPr wrap="none" rtlCol="0" anchor="ctr">
            <a:spAutoFit/>
          </a:bodyPr>
          <a:lstStyle/>
          <a:p>
            <a:pPr algn="l"/>
            <a:endParaRPr lang="en-US" sz="1400" dirty="0"/>
          </a:p>
        </p:txBody>
      </p:sp>
      <p:sp>
        <p:nvSpPr>
          <p:cNvPr id="103" name="Rechteck 102">
            <a:extLst>
              <a:ext uri="{FF2B5EF4-FFF2-40B4-BE49-F238E27FC236}">
                <a16:creationId xmlns:a16="http://schemas.microsoft.com/office/drawing/2014/main" id="{53299F0A-299B-44B7-A0C5-E5DC35BC33D5}"/>
              </a:ext>
            </a:extLst>
          </p:cNvPr>
          <p:cNvSpPr/>
          <p:nvPr userDrawn="1"/>
        </p:nvSpPr>
        <p:spPr>
          <a:xfrm>
            <a:off x="8491537" y="1468131"/>
            <a:ext cx="1080000" cy="1080000"/>
          </a:xfrm>
          <a:prstGeom prst="rect">
            <a:avLst/>
          </a:prstGeom>
          <a:solidFill>
            <a:schemeClr val="accent4"/>
          </a:solidFill>
        </p:spPr>
        <p:txBody>
          <a:bodyPr wrap="none" rtlCol="0" anchor="ctr">
            <a:spAutoFit/>
          </a:bodyPr>
          <a:lstStyle/>
          <a:p>
            <a:pPr algn="l"/>
            <a:endParaRPr lang="en-US" sz="1400" dirty="0"/>
          </a:p>
        </p:txBody>
      </p:sp>
      <p:sp>
        <p:nvSpPr>
          <p:cNvPr id="104" name="Rechteck 103">
            <a:extLst>
              <a:ext uri="{FF2B5EF4-FFF2-40B4-BE49-F238E27FC236}">
                <a16:creationId xmlns:a16="http://schemas.microsoft.com/office/drawing/2014/main" id="{CEB2AEB4-29B6-4663-B2D2-A74C29012781}"/>
              </a:ext>
            </a:extLst>
          </p:cNvPr>
          <p:cNvSpPr/>
          <p:nvPr userDrawn="1"/>
        </p:nvSpPr>
        <p:spPr>
          <a:xfrm>
            <a:off x="8491537" y="3106229"/>
            <a:ext cx="1080000" cy="1080000"/>
          </a:xfrm>
          <a:prstGeom prst="rect">
            <a:avLst/>
          </a:prstGeom>
          <a:solidFill>
            <a:schemeClr val="accent5"/>
          </a:solidFill>
        </p:spPr>
        <p:txBody>
          <a:bodyPr wrap="none" rtlCol="0" anchor="ctr">
            <a:spAutoFit/>
          </a:bodyPr>
          <a:lstStyle/>
          <a:p>
            <a:pPr algn="l"/>
            <a:endParaRPr lang="en-US" sz="1400" dirty="0"/>
          </a:p>
        </p:txBody>
      </p:sp>
      <p:sp>
        <p:nvSpPr>
          <p:cNvPr id="105" name="Rechteck 104">
            <a:extLst>
              <a:ext uri="{FF2B5EF4-FFF2-40B4-BE49-F238E27FC236}">
                <a16:creationId xmlns:a16="http://schemas.microsoft.com/office/drawing/2014/main" id="{6B6CD647-EE2B-43CE-82F8-10070E844168}"/>
              </a:ext>
            </a:extLst>
          </p:cNvPr>
          <p:cNvSpPr/>
          <p:nvPr userDrawn="1"/>
        </p:nvSpPr>
        <p:spPr>
          <a:xfrm>
            <a:off x="8491537" y="4766752"/>
            <a:ext cx="1080000" cy="1080000"/>
          </a:xfrm>
          <a:prstGeom prst="rect">
            <a:avLst/>
          </a:prstGeom>
          <a:solidFill>
            <a:schemeClr val="accent6"/>
          </a:solidFill>
        </p:spPr>
        <p:txBody>
          <a:bodyPr wrap="none" rtlCol="0" anchor="ctr">
            <a:spAutoFit/>
          </a:bodyPr>
          <a:lstStyle/>
          <a:p>
            <a:pPr algn="l"/>
            <a:endParaRPr lang="en-US" sz="1400" dirty="0"/>
          </a:p>
        </p:txBody>
      </p:sp>
      <p:grpSp>
        <p:nvGrpSpPr>
          <p:cNvPr id="106" name="Grafik 42">
            <a:extLst>
              <a:ext uri="{FF2B5EF4-FFF2-40B4-BE49-F238E27FC236}">
                <a16:creationId xmlns:a16="http://schemas.microsoft.com/office/drawing/2014/main" id="{B28F596C-67D1-4D6F-A39F-D741A7C7699B}"/>
              </a:ext>
            </a:extLst>
          </p:cNvPr>
          <p:cNvGrpSpPr>
            <a:grpSpLocks noChangeAspect="1"/>
          </p:cNvGrpSpPr>
          <p:nvPr userDrawn="1"/>
        </p:nvGrpSpPr>
        <p:grpSpPr>
          <a:xfrm>
            <a:off x="604839" y="6489422"/>
            <a:ext cx="1218187" cy="144000"/>
            <a:chOff x="623888" y="6357930"/>
            <a:chExt cx="1393755" cy="166695"/>
          </a:xfrm>
          <a:solidFill>
            <a:schemeClr val="tx1"/>
          </a:solidFill>
        </p:grpSpPr>
        <p:sp>
          <p:nvSpPr>
            <p:cNvPr id="107" name="Freihandform: Form 106">
              <a:extLst>
                <a:ext uri="{FF2B5EF4-FFF2-40B4-BE49-F238E27FC236}">
                  <a16:creationId xmlns:a16="http://schemas.microsoft.com/office/drawing/2014/main" id="{4C4223EF-09A9-43F5-B01E-FAAEB7191606}"/>
                </a:ext>
              </a:extLst>
            </p:cNvPr>
            <p:cNvSpPr/>
            <p:nvPr/>
          </p:nvSpPr>
          <p:spPr>
            <a:xfrm>
              <a:off x="911599"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819 w 169010"/>
                <a:gd name="connsiteY3" fmla="*/ 125970 h 162064"/>
                <a:gd name="connsiteX4" fmla="*/ 118886 w 169010"/>
                <a:gd name="connsiteY4" fmla="*/ 125970 h 162064"/>
                <a:gd name="connsiteX5" fmla="*/ 133657 w 169010"/>
                <a:gd name="connsiteY5" fmla="*/ 162088 h 162064"/>
                <a:gd name="connsiteX6" fmla="*/ 170700 w 169010"/>
                <a:gd name="connsiteY6" fmla="*/ 162088 h 162064"/>
                <a:gd name="connsiteX7" fmla="*/ 101638 w 169010"/>
                <a:gd name="connsiteY7" fmla="*/ 0 h 162064"/>
                <a:gd name="connsiteX8" fmla="*/ 63460 w 169010"/>
                <a:gd name="connsiteY8" fmla="*/ 94715 h 162064"/>
                <a:gd name="connsiteX9" fmla="*/ 84852 w 169010"/>
                <a:gd name="connsiteY9" fmla="*/ 42530 h 162064"/>
                <a:gd name="connsiteX10" fmla="*/ 106222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819" y="125970"/>
                  </a:lnTo>
                  <a:lnTo>
                    <a:pt x="118886" y="125970"/>
                  </a:lnTo>
                  <a:lnTo>
                    <a:pt x="133657" y="162088"/>
                  </a:lnTo>
                  <a:lnTo>
                    <a:pt x="170700" y="162088"/>
                  </a:lnTo>
                  <a:lnTo>
                    <a:pt x="101638" y="0"/>
                  </a:lnTo>
                  <a:close/>
                  <a:moveTo>
                    <a:pt x="63460" y="94715"/>
                  </a:moveTo>
                  <a:lnTo>
                    <a:pt x="84852" y="42530"/>
                  </a:lnTo>
                  <a:lnTo>
                    <a:pt x="106222" y="94715"/>
                  </a:lnTo>
                  <a:close/>
                </a:path>
              </a:pathLst>
            </a:custGeom>
            <a:grpFill/>
            <a:ln w="2310" cap="flat">
              <a:noFill/>
              <a:prstDash val="solid"/>
              <a:miter/>
            </a:ln>
          </p:spPr>
          <p:txBody>
            <a:bodyPr rtlCol="0" anchor="ctr"/>
            <a:lstStyle/>
            <a:p>
              <a:endParaRPr lang="en-US"/>
            </a:p>
          </p:txBody>
        </p:sp>
        <p:sp>
          <p:nvSpPr>
            <p:cNvPr id="108" name="Freihandform: Form 107">
              <a:extLst>
                <a:ext uri="{FF2B5EF4-FFF2-40B4-BE49-F238E27FC236}">
                  <a16:creationId xmlns:a16="http://schemas.microsoft.com/office/drawing/2014/main" id="{4C81FF1D-CB7B-4052-81CA-EBD5BE3B4558}"/>
                </a:ext>
              </a:extLst>
            </p:cNvPr>
            <p:cNvSpPr/>
            <p:nvPr/>
          </p:nvSpPr>
          <p:spPr>
            <a:xfrm>
              <a:off x="623888" y="6360685"/>
              <a:ext cx="136597" cy="159749"/>
            </a:xfrm>
            <a:custGeom>
              <a:avLst/>
              <a:gdLst>
                <a:gd name="connsiteX0" fmla="*/ 106685 w 136597"/>
                <a:gd name="connsiteY0" fmla="*/ 76795 h 159749"/>
                <a:gd name="connsiteX1" fmla="*/ 127846 w 136597"/>
                <a:gd name="connsiteY1" fmla="*/ 42067 h 159749"/>
                <a:gd name="connsiteX2" fmla="*/ 127846 w 136597"/>
                <a:gd name="connsiteY2" fmla="*/ 41604 h 159749"/>
                <a:gd name="connsiteX3" fmla="*/ 116802 w 136597"/>
                <a:gd name="connsiteY3" fmla="*/ 14262 h 159749"/>
                <a:gd name="connsiteX4" fmla="*/ 74735 w 136597"/>
                <a:gd name="connsiteY4" fmla="*/ 0 h 159749"/>
                <a:gd name="connsiteX5" fmla="*/ 0 w 136597"/>
                <a:gd name="connsiteY5" fmla="*/ 0 h 159749"/>
                <a:gd name="connsiteX6" fmla="*/ 0 w 136597"/>
                <a:gd name="connsiteY6" fmla="*/ 160953 h 159749"/>
                <a:gd name="connsiteX7" fmla="*/ 76564 w 136597"/>
                <a:gd name="connsiteY7" fmla="*/ 160953 h 159749"/>
                <a:gd name="connsiteX8" fmla="*/ 136759 w 136597"/>
                <a:gd name="connsiteY8" fmla="*/ 116802 h 159749"/>
                <a:gd name="connsiteX9" fmla="*/ 136759 w 136597"/>
                <a:gd name="connsiteY9" fmla="*/ 116339 h 159749"/>
                <a:gd name="connsiteX10" fmla="*/ 106685 w 136597"/>
                <a:gd name="connsiteY10" fmla="*/ 76795 h 159749"/>
                <a:gd name="connsiteX11" fmla="*/ 34497 w 136597"/>
                <a:gd name="connsiteY11" fmla="*/ 31047 h 159749"/>
                <a:gd name="connsiteX12" fmla="*/ 69456 w 136597"/>
                <a:gd name="connsiteY12" fmla="*/ 31047 h 159749"/>
                <a:gd name="connsiteX13" fmla="*/ 92608 w 136597"/>
                <a:gd name="connsiteY13" fmla="*/ 47601 h 159749"/>
                <a:gd name="connsiteX14" fmla="*/ 92608 w 136597"/>
                <a:gd name="connsiteY14" fmla="*/ 48179 h 159749"/>
                <a:gd name="connsiteX15" fmla="*/ 67141 w 136597"/>
                <a:gd name="connsiteY15" fmla="*/ 65196 h 159749"/>
                <a:gd name="connsiteX16" fmla="*/ 34497 w 136597"/>
                <a:gd name="connsiteY16" fmla="*/ 65196 h 159749"/>
                <a:gd name="connsiteX17" fmla="*/ 101638 w 136597"/>
                <a:gd name="connsiteY17" fmla="*/ 112427 h 159749"/>
                <a:gd name="connsiteX18" fmla="*/ 76564 w 136597"/>
                <a:gd name="connsiteY18" fmla="*/ 129906 h 159749"/>
                <a:gd name="connsiteX19" fmla="*/ 34497 w 136597"/>
                <a:gd name="connsiteY19" fmla="*/ 129906 h 159749"/>
                <a:gd name="connsiteX20" fmla="*/ 34497 w 136597"/>
                <a:gd name="connsiteY20" fmla="*/ 94484 h 159749"/>
                <a:gd name="connsiteX21" fmla="*/ 75406 w 136597"/>
                <a:gd name="connsiteY21" fmla="*/ 94484 h 159749"/>
                <a:gd name="connsiteX22" fmla="*/ 101638 w 136597"/>
                <a:gd name="connsiteY22" fmla="*/ 11196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597" h="159749">
                  <a:moveTo>
                    <a:pt x="106685" y="76795"/>
                  </a:moveTo>
                  <a:cubicBezTo>
                    <a:pt x="118261" y="70359"/>
                    <a:pt x="127846" y="60242"/>
                    <a:pt x="127846" y="42067"/>
                  </a:cubicBezTo>
                  <a:lnTo>
                    <a:pt x="127846" y="41604"/>
                  </a:lnTo>
                  <a:cubicBezTo>
                    <a:pt x="128124" y="31351"/>
                    <a:pt x="124123" y="21445"/>
                    <a:pt x="116802" y="14262"/>
                  </a:cubicBezTo>
                  <a:cubicBezTo>
                    <a:pt x="107541" y="5001"/>
                    <a:pt x="93118" y="0"/>
                    <a:pt x="74735" y="0"/>
                  </a:cubicBezTo>
                  <a:lnTo>
                    <a:pt x="0" y="0"/>
                  </a:lnTo>
                  <a:lnTo>
                    <a:pt x="0" y="160953"/>
                  </a:lnTo>
                  <a:lnTo>
                    <a:pt x="76564" y="160953"/>
                  </a:lnTo>
                  <a:cubicBezTo>
                    <a:pt x="112890" y="160953"/>
                    <a:pt x="136759" y="146229"/>
                    <a:pt x="136759" y="116802"/>
                  </a:cubicBezTo>
                  <a:lnTo>
                    <a:pt x="136759" y="116339"/>
                  </a:lnTo>
                  <a:cubicBezTo>
                    <a:pt x="136806" y="94738"/>
                    <a:pt x="125299" y="83926"/>
                    <a:pt x="106685" y="76795"/>
                  </a:cubicBezTo>
                  <a:close/>
                  <a:moveTo>
                    <a:pt x="34497" y="31047"/>
                  </a:moveTo>
                  <a:lnTo>
                    <a:pt x="69456" y="31047"/>
                  </a:lnTo>
                  <a:cubicBezTo>
                    <a:pt x="84412" y="31047"/>
                    <a:pt x="92608" y="37020"/>
                    <a:pt x="92608" y="47601"/>
                  </a:cubicBezTo>
                  <a:lnTo>
                    <a:pt x="92608" y="48179"/>
                  </a:lnTo>
                  <a:cubicBezTo>
                    <a:pt x="92608" y="60126"/>
                    <a:pt x="82722" y="65196"/>
                    <a:pt x="67141" y="65196"/>
                  </a:cubicBezTo>
                  <a:lnTo>
                    <a:pt x="34497" y="65196"/>
                  </a:lnTo>
                  <a:close/>
                  <a:moveTo>
                    <a:pt x="101638" y="112427"/>
                  </a:moveTo>
                  <a:cubicBezTo>
                    <a:pt x="101638" y="124396"/>
                    <a:pt x="92192" y="129906"/>
                    <a:pt x="76564" y="129906"/>
                  </a:cubicBezTo>
                  <a:lnTo>
                    <a:pt x="34497" y="129906"/>
                  </a:lnTo>
                  <a:lnTo>
                    <a:pt x="34497" y="94484"/>
                  </a:lnTo>
                  <a:lnTo>
                    <a:pt x="75406" y="94484"/>
                  </a:lnTo>
                  <a:cubicBezTo>
                    <a:pt x="93581" y="94484"/>
                    <a:pt x="101638" y="101151"/>
                    <a:pt x="101638" y="111963"/>
                  </a:cubicBezTo>
                  <a:close/>
                </a:path>
              </a:pathLst>
            </a:custGeom>
            <a:grpFill/>
            <a:ln w="2310" cap="flat">
              <a:noFill/>
              <a:prstDash val="solid"/>
              <a:miter/>
            </a:ln>
          </p:spPr>
          <p:txBody>
            <a:bodyPr rtlCol="0" anchor="ctr"/>
            <a:lstStyle/>
            <a:p>
              <a:endParaRPr lang="en-US"/>
            </a:p>
          </p:txBody>
        </p:sp>
        <p:sp>
          <p:nvSpPr>
            <p:cNvPr id="109" name="Freihandform: Form 108">
              <a:extLst>
                <a:ext uri="{FF2B5EF4-FFF2-40B4-BE49-F238E27FC236}">
                  <a16:creationId xmlns:a16="http://schemas.microsoft.com/office/drawing/2014/main" id="{6EC04024-1B55-4D33-9D1F-BAD9D74A84D2}"/>
                </a:ext>
              </a:extLst>
            </p:cNvPr>
            <p:cNvSpPr/>
            <p:nvPr/>
          </p:nvSpPr>
          <p:spPr>
            <a:xfrm>
              <a:off x="78562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10" name="Freihandform: Form 109">
              <a:extLst>
                <a:ext uri="{FF2B5EF4-FFF2-40B4-BE49-F238E27FC236}">
                  <a16:creationId xmlns:a16="http://schemas.microsoft.com/office/drawing/2014/main" id="{B25748DC-75E8-4FF2-A94D-DAE0CDEEF17F}"/>
                </a:ext>
              </a:extLst>
            </p:cNvPr>
            <p:cNvSpPr/>
            <p:nvPr/>
          </p:nvSpPr>
          <p:spPr>
            <a:xfrm>
              <a:off x="1894173" y="6360685"/>
              <a:ext cx="120391" cy="159749"/>
            </a:xfrm>
            <a:custGeom>
              <a:avLst/>
              <a:gdLst>
                <a:gd name="connsiteX0" fmla="*/ 35168 w 120390"/>
                <a:gd name="connsiteY0" fmla="*/ 129443 h 159749"/>
                <a:gd name="connsiteX1" fmla="*/ 35168 w 120390"/>
                <a:gd name="connsiteY1" fmla="*/ 95664 h 159749"/>
                <a:gd name="connsiteX2" fmla="*/ 111037 w 120390"/>
                <a:gd name="connsiteY2" fmla="*/ 95664 h 159749"/>
                <a:gd name="connsiteX3" fmla="*/ 111037 w 120390"/>
                <a:gd name="connsiteY3" fmla="*/ 64154 h 159749"/>
                <a:gd name="connsiteX4" fmla="*/ 35168 w 120390"/>
                <a:gd name="connsiteY4" fmla="*/ 64154 h 159749"/>
                <a:gd name="connsiteX5" fmla="*/ 35168 w 120390"/>
                <a:gd name="connsiteY5" fmla="*/ 31510 h 159749"/>
                <a:gd name="connsiteX6" fmla="*/ 121386 w 120390"/>
                <a:gd name="connsiteY6" fmla="*/ 31510 h 159749"/>
                <a:gd name="connsiteX7" fmla="*/ 121386 w 120390"/>
                <a:gd name="connsiteY7" fmla="*/ 0 h 159749"/>
                <a:gd name="connsiteX8" fmla="*/ 0 w 120390"/>
                <a:gd name="connsiteY8" fmla="*/ 0 h 159749"/>
                <a:gd name="connsiteX9" fmla="*/ 0 w 120390"/>
                <a:gd name="connsiteY9" fmla="*/ 160953 h 159749"/>
                <a:gd name="connsiteX10" fmla="*/ 122544 w 120390"/>
                <a:gd name="connsiteY10" fmla="*/ 160953 h 159749"/>
                <a:gd name="connsiteX11" fmla="*/ 122544 w 120390"/>
                <a:gd name="connsiteY11" fmla="*/ 129443 h 159749"/>
                <a:gd name="connsiteX12" fmla="*/ 35168 w 120390"/>
                <a:gd name="connsiteY12" fmla="*/ 129443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90" h="159749">
                  <a:moveTo>
                    <a:pt x="35168" y="129443"/>
                  </a:moveTo>
                  <a:lnTo>
                    <a:pt x="35168" y="95664"/>
                  </a:lnTo>
                  <a:lnTo>
                    <a:pt x="111037" y="95664"/>
                  </a:lnTo>
                  <a:lnTo>
                    <a:pt x="111037" y="64154"/>
                  </a:lnTo>
                  <a:lnTo>
                    <a:pt x="35168" y="64154"/>
                  </a:lnTo>
                  <a:lnTo>
                    <a:pt x="35168" y="31510"/>
                  </a:lnTo>
                  <a:lnTo>
                    <a:pt x="121386" y="31510"/>
                  </a:lnTo>
                  <a:lnTo>
                    <a:pt x="121386" y="0"/>
                  </a:lnTo>
                  <a:lnTo>
                    <a:pt x="0" y="0"/>
                  </a:lnTo>
                  <a:lnTo>
                    <a:pt x="0" y="160953"/>
                  </a:lnTo>
                  <a:lnTo>
                    <a:pt x="122544" y="160953"/>
                  </a:lnTo>
                  <a:lnTo>
                    <a:pt x="122544" y="129443"/>
                  </a:lnTo>
                  <a:lnTo>
                    <a:pt x="35168" y="129443"/>
                  </a:lnTo>
                  <a:close/>
                </a:path>
              </a:pathLst>
            </a:custGeom>
            <a:grpFill/>
            <a:ln w="2310" cap="flat">
              <a:noFill/>
              <a:prstDash val="solid"/>
              <a:miter/>
            </a:ln>
          </p:spPr>
          <p:txBody>
            <a:bodyPr rtlCol="0" anchor="ctr"/>
            <a:lstStyle/>
            <a:p>
              <a:endParaRPr lang="en-US"/>
            </a:p>
          </p:txBody>
        </p:sp>
        <p:sp>
          <p:nvSpPr>
            <p:cNvPr id="111" name="Freihandform: Form 110">
              <a:extLst>
                <a:ext uri="{FF2B5EF4-FFF2-40B4-BE49-F238E27FC236}">
                  <a16:creationId xmlns:a16="http://schemas.microsoft.com/office/drawing/2014/main" id="{5B6DF306-421E-45D0-AA3E-B533A63F5E7C}"/>
                </a:ext>
              </a:extLst>
            </p:cNvPr>
            <p:cNvSpPr/>
            <p:nvPr/>
          </p:nvSpPr>
          <p:spPr>
            <a:xfrm>
              <a:off x="1536288" y="6359551"/>
              <a:ext cx="169010" cy="162065"/>
            </a:xfrm>
            <a:custGeom>
              <a:avLst/>
              <a:gdLst>
                <a:gd name="connsiteX0" fmla="*/ 68970 w 169010"/>
                <a:gd name="connsiteY0" fmla="*/ 0 h 162064"/>
                <a:gd name="connsiteX1" fmla="*/ 0 w 169010"/>
                <a:gd name="connsiteY1" fmla="*/ 162065 h 162064"/>
                <a:gd name="connsiteX2" fmla="*/ 36094 w 169010"/>
                <a:gd name="connsiteY2" fmla="*/ 162065 h 162064"/>
                <a:gd name="connsiteX3" fmla="*/ 50726 w 169010"/>
                <a:gd name="connsiteY3" fmla="*/ 125994 h 162064"/>
                <a:gd name="connsiteX4" fmla="*/ 118793 w 169010"/>
                <a:gd name="connsiteY4" fmla="*/ 125994 h 162064"/>
                <a:gd name="connsiteX5" fmla="*/ 133495 w 169010"/>
                <a:gd name="connsiteY5" fmla="*/ 162088 h 162064"/>
                <a:gd name="connsiteX6" fmla="*/ 170538 w 169010"/>
                <a:gd name="connsiteY6" fmla="*/ 162088 h 162064"/>
                <a:gd name="connsiteX7" fmla="*/ 101661 w 169010"/>
                <a:gd name="connsiteY7" fmla="*/ 0 h 162064"/>
                <a:gd name="connsiteX8" fmla="*/ 63437 w 169010"/>
                <a:gd name="connsiteY8" fmla="*/ 94715 h 162064"/>
                <a:gd name="connsiteX9" fmla="*/ 84829 w 169010"/>
                <a:gd name="connsiteY9" fmla="*/ 42530 h 162064"/>
                <a:gd name="connsiteX10" fmla="*/ 106291 w 169010"/>
                <a:gd name="connsiteY10" fmla="*/ 94715 h 1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10" h="162064">
                  <a:moveTo>
                    <a:pt x="68970" y="0"/>
                  </a:moveTo>
                  <a:lnTo>
                    <a:pt x="0" y="162065"/>
                  </a:lnTo>
                  <a:lnTo>
                    <a:pt x="36094" y="162065"/>
                  </a:lnTo>
                  <a:lnTo>
                    <a:pt x="50726" y="125994"/>
                  </a:lnTo>
                  <a:lnTo>
                    <a:pt x="118793" y="125994"/>
                  </a:lnTo>
                  <a:lnTo>
                    <a:pt x="133495" y="162088"/>
                  </a:lnTo>
                  <a:lnTo>
                    <a:pt x="170538" y="162088"/>
                  </a:lnTo>
                  <a:lnTo>
                    <a:pt x="101661" y="0"/>
                  </a:lnTo>
                  <a:close/>
                  <a:moveTo>
                    <a:pt x="63437" y="94715"/>
                  </a:moveTo>
                  <a:lnTo>
                    <a:pt x="84829" y="42530"/>
                  </a:lnTo>
                  <a:lnTo>
                    <a:pt x="106291" y="94715"/>
                  </a:lnTo>
                  <a:close/>
                </a:path>
              </a:pathLst>
            </a:custGeom>
            <a:grpFill/>
            <a:ln w="2310" cap="flat">
              <a:noFill/>
              <a:prstDash val="solid"/>
              <a:miter/>
            </a:ln>
          </p:spPr>
          <p:txBody>
            <a:bodyPr rtlCol="0" anchor="ctr"/>
            <a:lstStyle/>
            <a:p>
              <a:endParaRPr lang="en-US"/>
            </a:p>
          </p:txBody>
        </p:sp>
        <p:sp>
          <p:nvSpPr>
            <p:cNvPr id="112" name="Freihandform: Form 111">
              <a:extLst>
                <a:ext uri="{FF2B5EF4-FFF2-40B4-BE49-F238E27FC236}">
                  <a16:creationId xmlns:a16="http://schemas.microsoft.com/office/drawing/2014/main" id="{0039CDAC-44BC-425C-8EA3-9C1D68D4F96E}"/>
                </a:ext>
              </a:extLst>
            </p:cNvPr>
            <p:cNvSpPr/>
            <p:nvPr/>
          </p:nvSpPr>
          <p:spPr>
            <a:xfrm>
              <a:off x="1082299" y="6357930"/>
              <a:ext cx="148173" cy="164380"/>
            </a:xfrm>
            <a:custGeom>
              <a:avLst/>
              <a:gdLst>
                <a:gd name="connsiteX0" fmla="*/ 83602 w 148173"/>
                <a:gd name="connsiteY0" fmla="*/ 133819 h 164379"/>
                <a:gd name="connsiteX1" fmla="*/ 37043 w 148173"/>
                <a:gd name="connsiteY1" fmla="*/ 83348 h 164379"/>
                <a:gd name="connsiteX2" fmla="*/ 37043 w 148173"/>
                <a:gd name="connsiteY2" fmla="*/ 82884 h 164379"/>
                <a:gd name="connsiteX3" fmla="*/ 83718 w 148173"/>
                <a:gd name="connsiteY3" fmla="*/ 32760 h 164379"/>
                <a:gd name="connsiteX4" fmla="*/ 124882 w 148173"/>
                <a:gd name="connsiteY4" fmla="*/ 50935 h 164379"/>
                <a:gd name="connsiteX5" fmla="*/ 147409 w 148173"/>
                <a:gd name="connsiteY5" fmla="*/ 24958 h 164379"/>
                <a:gd name="connsiteX6" fmla="*/ 83834 w 148173"/>
                <a:gd name="connsiteY6" fmla="*/ 0 h 164379"/>
                <a:gd name="connsiteX7" fmla="*/ 0 w 148173"/>
                <a:gd name="connsiteY7" fmla="*/ 83348 h 164379"/>
                <a:gd name="connsiteX8" fmla="*/ 0 w 148173"/>
                <a:gd name="connsiteY8" fmla="*/ 83811 h 164379"/>
                <a:gd name="connsiteX9" fmla="*/ 82537 w 148173"/>
                <a:gd name="connsiteY9" fmla="*/ 166579 h 164379"/>
                <a:gd name="connsiteX10" fmla="*/ 148544 w 148173"/>
                <a:gd name="connsiteY10" fmla="*/ 137848 h 164379"/>
                <a:gd name="connsiteX11" fmla="*/ 125994 w 148173"/>
                <a:gd name="connsiteY11" fmla="*/ 115089 h 164379"/>
                <a:gd name="connsiteX12" fmla="*/ 83602 w 148173"/>
                <a:gd name="connsiteY12" fmla="*/ 133819 h 16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73" h="164379">
                  <a:moveTo>
                    <a:pt x="83602" y="133819"/>
                  </a:moveTo>
                  <a:cubicBezTo>
                    <a:pt x="56005" y="133819"/>
                    <a:pt x="37043" y="110829"/>
                    <a:pt x="37043" y="83348"/>
                  </a:cubicBezTo>
                  <a:lnTo>
                    <a:pt x="37043" y="82884"/>
                  </a:lnTo>
                  <a:cubicBezTo>
                    <a:pt x="37043" y="55287"/>
                    <a:pt x="56584" y="32760"/>
                    <a:pt x="83718" y="32760"/>
                  </a:cubicBezTo>
                  <a:cubicBezTo>
                    <a:pt x="99809" y="32760"/>
                    <a:pt x="112450" y="39706"/>
                    <a:pt x="124882" y="50935"/>
                  </a:cubicBezTo>
                  <a:lnTo>
                    <a:pt x="147409" y="24958"/>
                  </a:lnTo>
                  <a:cubicBezTo>
                    <a:pt x="132337" y="10117"/>
                    <a:pt x="114186" y="0"/>
                    <a:pt x="83834" y="0"/>
                  </a:cubicBezTo>
                  <a:cubicBezTo>
                    <a:pt x="34404" y="0"/>
                    <a:pt x="0" y="37483"/>
                    <a:pt x="0" y="83348"/>
                  </a:cubicBezTo>
                  <a:lnTo>
                    <a:pt x="0" y="83811"/>
                  </a:lnTo>
                  <a:cubicBezTo>
                    <a:pt x="0" y="130115"/>
                    <a:pt x="35191" y="166579"/>
                    <a:pt x="82537" y="166579"/>
                  </a:cubicBezTo>
                  <a:cubicBezTo>
                    <a:pt x="113584" y="166579"/>
                    <a:pt x="131967" y="155536"/>
                    <a:pt x="148544" y="137848"/>
                  </a:cubicBezTo>
                  <a:lnTo>
                    <a:pt x="125994" y="115089"/>
                  </a:lnTo>
                  <a:cubicBezTo>
                    <a:pt x="113260" y="126457"/>
                    <a:pt x="101985" y="133819"/>
                    <a:pt x="83602" y="133819"/>
                  </a:cubicBezTo>
                  <a:close/>
                </a:path>
              </a:pathLst>
            </a:custGeom>
            <a:grpFill/>
            <a:ln w="2310" cap="flat">
              <a:noFill/>
              <a:prstDash val="solid"/>
              <a:miter/>
            </a:ln>
          </p:spPr>
          <p:txBody>
            <a:bodyPr rtlCol="0" anchor="ctr"/>
            <a:lstStyle/>
            <a:p>
              <a:endParaRPr lang="en-US"/>
            </a:p>
          </p:txBody>
        </p:sp>
        <p:sp>
          <p:nvSpPr>
            <p:cNvPr id="113" name="Freihandform: Form 112">
              <a:extLst>
                <a:ext uri="{FF2B5EF4-FFF2-40B4-BE49-F238E27FC236}">
                  <a16:creationId xmlns:a16="http://schemas.microsoft.com/office/drawing/2014/main" id="{E444B3EA-60F3-4033-AFAE-E4A1C853B045}"/>
                </a:ext>
              </a:extLst>
            </p:cNvPr>
            <p:cNvSpPr/>
            <p:nvPr/>
          </p:nvSpPr>
          <p:spPr>
            <a:xfrm>
              <a:off x="1723287" y="6360685"/>
              <a:ext cx="141228" cy="159749"/>
            </a:xfrm>
            <a:custGeom>
              <a:avLst/>
              <a:gdLst>
                <a:gd name="connsiteX0" fmla="*/ 108051 w 141227"/>
                <a:gd name="connsiteY0" fmla="*/ 99091 h 159749"/>
                <a:gd name="connsiteX1" fmla="*/ 32644 w 141227"/>
                <a:gd name="connsiteY1" fmla="*/ 0 h 159749"/>
                <a:gd name="connsiteX2" fmla="*/ 0 w 141227"/>
                <a:gd name="connsiteY2" fmla="*/ 0 h 159749"/>
                <a:gd name="connsiteX3" fmla="*/ 0 w 141227"/>
                <a:gd name="connsiteY3" fmla="*/ 160953 h 159749"/>
                <a:gd name="connsiteX4" fmla="*/ 34937 w 141227"/>
                <a:gd name="connsiteY4" fmla="*/ 160953 h 159749"/>
                <a:gd name="connsiteX5" fmla="*/ 34937 w 141227"/>
                <a:gd name="connsiteY5" fmla="*/ 58644 h 159749"/>
                <a:gd name="connsiteX6" fmla="*/ 112890 w 141227"/>
                <a:gd name="connsiteY6" fmla="*/ 160953 h 159749"/>
                <a:gd name="connsiteX7" fmla="*/ 143010 w 141227"/>
                <a:gd name="connsiteY7" fmla="*/ 160953 h 159749"/>
                <a:gd name="connsiteX8" fmla="*/ 143010 w 141227"/>
                <a:gd name="connsiteY8" fmla="*/ 0 h 159749"/>
                <a:gd name="connsiteX9" fmla="*/ 108051 w 141227"/>
                <a:gd name="connsiteY9" fmla="*/ 0 h 159749"/>
                <a:gd name="connsiteX10" fmla="*/ 108051 w 141227"/>
                <a:gd name="connsiteY10" fmla="*/ 99091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227" h="159749">
                  <a:moveTo>
                    <a:pt x="108051" y="99091"/>
                  </a:moveTo>
                  <a:lnTo>
                    <a:pt x="32644" y="0"/>
                  </a:lnTo>
                  <a:lnTo>
                    <a:pt x="0" y="0"/>
                  </a:lnTo>
                  <a:lnTo>
                    <a:pt x="0" y="160953"/>
                  </a:lnTo>
                  <a:lnTo>
                    <a:pt x="34937" y="160953"/>
                  </a:lnTo>
                  <a:lnTo>
                    <a:pt x="34937" y="58644"/>
                  </a:lnTo>
                  <a:lnTo>
                    <a:pt x="112890" y="160953"/>
                  </a:lnTo>
                  <a:lnTo>
                    <a:pt x="143010" y="160953"/>
                  </a:lnTo>
                  <a:lnTo>
                    <a:pt x="143010" y="0"/>
                  </a:lnTo>
                  <a:lnTo>
                    <a:pt x="108051" y="0"/>
                  </a:lnTo>
                  <a:lnTo>
                    <a:pt x="108051" y="99091"/>
                  </a:lnTo>
                  <a:close/>
                </a:path>
              </a:pathLst>
            </a:custGeom>
            <a:grpFill/>
            <a:ln w="2310" cap="flat">
              <a:noFill/>
              <a:prstDash val="solid"/>
              <a:miter/>
            </a:ln>
          </p:spPr>
          <p:txBody>
            <a:bodyPr rtlCol="0" anchor="ctr"/>
            <a:lstStyle/>
            <a:p>
              <a:endParaRPr lang="en-US"/>
            </a:p>
          </p:txBody>
        </p:sp>
        <p:sp>
          <p:nvSpPr>
            <p:cNvPr id="114" name="Freihandform: Form 113">
              <a:extLst>
                <a:ext uri="{FF2B5EF4-FFF2-40B4-BE49-F238E27FC236}">
                  <a16:creationId xmlns:a16="http://schemas.microsoft.com/office/drawing/2014/main" id="{729A5133-F0CB-4F11-9D32-57DFC7CCF414}"/>
                </a:ext>
              </a:extLst>
            </p:cNvPr>
            <p:cNvSpPr/>
            <p:nvPr/>
          </p:nvSpPr>
          <p:spPr>
            <a:xfrm>
              <a:off x="1410248" y="6360685"/>
              <a:ext cx="108815" cy="159749"/>
            </a:xfrm>
            <a:custGeom>
              <a:avLst/>
              <a:gdLst>
                <a:gd name="connsiteX0" fmla="*/ 35423 w 108814"/>
                <a:gd name="connsiteY0" fmla="*/ 0 h 159749"/>
                <a:gd name="connsiteX1" fmla="*/ 0 w 108814"/>
                <a:gd name="connsiteY1" fmla="*/ 0 h 159749"/>
                <a:gd name="connsiteX2" fmla="*/ 0 w 108814"/>
                <a:gd name="connsiteY2" fmla="*/ 160953 h 159749"/>
                <a:gd name="connsiteX3" fmla="*/ 110875 w 108814"/>
                <a:gd name="connsiteY3" fmla="*/ 160953 h 159749"/>
                <a:gd name="connsiteX4" fmla="*/ 110875 w 108814"/>
                <a:gd name="connsiteY4" fmla="*/ 128772 h 159749"/>
                <a:gd name="connsiteX5" fmla="*/ 35423 w 108814"/>
                <a:gd name="connsiteY5" fmla="*/ 128772 h 159749"/>
                <a:gd name="connsiteX6" fmla="*/ 35423 w 108814"/>
                <a:gd name="connsiteY6"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4" h="159749">
                  <a:moveTo>
                    <a:pt x="35423" y="0"/>
                  </a:moveTo>
                  <a:lnTo>
                    <a:pt x="0" y="0"/>
                  </a:lnTo>
                  <a:lnTo>
                    <a:pt x="0" y="160953"/>
                  </a:lnTo>
                  <a:lnTo>
                    <a:pt x="110875" y="160953"/>
                  </a:lnTo>
                  <a:lnTo>
                    <a:pt x="110875" y="128772"/>
                  </a:lnTo>
                  <a:lnTo>
                    <a:pt x="35423" y="128772"/>
                  </a:lnTo>
                  <a:lnTo>
                    <a:pt x="35423" y="0"/>
                  </a:lnTo>
                  <a:close/>
                </a:path>
              </a:pathLst>
            </a:custGeom>
            <a:grpFill/>
            <a:ln w="2310" cap="flat">
              <a:noFill/>
              <a:prstDash val="solid"/>
              <a:miter/>
            </a:ln>
          </p:spPr>
          <p:txBody>
            <a:bodyPr rtlCol="0" anchor="ctr"/>
            <a:lstStyle/>
            <a:p>
              <a:endParaRPr lang="en-US"/>
            </a:p>
          </p:txBody>
        </p:sp>
        <p:sp>
          <p:nvSpPr>
            <p:cNvPr id="115" name="Freihandform: Form 114">
              <a:extLst>
                <a:ext uri="{FF2B5EF4-FFF2-40B4-BE49-F238E27FC236}">
                  <a16:creationId xmlns:a16="http://schemas.microsoft.com/office/drawing/2014/main" id="{ABCAB276-1B6B-4A9A-A546-30CDD0642FAB}"/>
                </a:ext>
              </a:extLst>
            </p:cNvPr>
            <p:cNvSpPr/>
            <p:nvPr/>
          </p:nvSpPr>
          <p:spPr>
            <a:xfrm>
              <a:off x="1249226" y="6360685"/>
              <a:ext cx="145858" cy="159749"/>
            </a:xfrm>
            <a:custGeom>
              <a:avLst/>
              <a:gdLst>
                <a:gd name="connsiteX0" fmla="*/ 143473 w 145858"/>
                <a:gd name="connsiteY0" fmla="*/ 0 h 159749"/>
                <a:gd name="connsiteX1" fmla="*/ 100712 w 145858"/>
                <a:gd name="connsiteY1" fmla="*/ 0 h 159749"/>
                <a:gd name="connsiteX2" fmla="*/ 35400 w 145858"/>
                <a:gd name="connsiteY2" fmla="*/ 70359 h 159749"/>
                <a:gd name="connsiteX3" fmla="*/ 35400 w 145858"/>
                <a:gd name="connsiteY3" fmla="*/ 0 h 159749"/>
                <a:gd name="connsiteX4" fmla="*/ 0 w 145858"/>
                <a:gd name="connsiteY4" fmla="*/ 0 h 159749"/>
                <a:gd name="connsiteX5" fmla="*/ 0 w 145858"/>
                <a:gd name="connsiteY5" fmla="*/ 160953 h 159749"/>
                <a:gd name="connsiteX6" fmla="*/ 35400 w 145858"/>
                <a:gd name="connsiteY6" fmla="*/ 160953 h 159749"/>
                <a:gd name="connsiteX7" fmla="*/ 35400 w 145858"/>
                <a:gd name="connsiteY7" fmla="*/ 111755 h 159749"/>
                <a:gd name="connsiteX8" fmla="*/ 54037 w 145858"/>
                <a:gd name="connsiteY8" fmla="*/ 92446 h 159749"/>
                <a:gd name="connsiteX9" fmla="*/ 103930 w 145858"/>
                <a:gd name="connsiteY9" fmla="*/ 160953 h 159749"/>
                <a:gd name="connsiteX10" fmla="*/ 146460 w 145858"/>
                <a:gd name="connsiteY10" fmla="*/ 160953 h 159749"/>
                <a:gd name="connsiteX11" fmla="*/ 77953 w 145858"/>
                <a:gd name="connsiteY11" fmla="*/ 68299 h 159749"/>
                <a:gd name="connsiteX12" fmla="*/ 143473 w 145858"/>
                <a:gd name="connsiteY12" fmla="*/ 0 h 15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858" h="159749">
                  <a:moveTo>
                    <a:pt x="143473" y="0"/>
                  </a:moveTo>
                  <a:lnTo>
                    <a:pt x="100712" y="0"/>
                  </a:lnTo>
                  <a:lnTo>
                    <a:pt x="35400" y="70359"/>
                  </a:lnTo>
                  <a:lnTo>
                    <a:pt x="35400" y="0"/>
                  </a:lnTo>
                  <a:lnTo>
                    <a:pt x="0" y="0"/>
                  </a:lnTo>
                  <a:lnTo>
                    <a:pt x="0" y="160953"/>
                  </a:lnTo>
                  <a:lnTo>
                    <a:pt x="35400" y="160953"/>
                  </a:lnTo>
                  <a:lnTo>
                    <a:pt x="35400" y="111755"/>
                  </a:lnTo>
                  <a:lnTo>
                    <a:pt x="54037" y="92446"/>
                  </a:lnTo>
                  <a:lnTo>
                    <a:pt x="103930" y="160953"/>
                  </a:lnTo>
                  <a:lnTo>
                    <a:pt x="146460" y="160953"/>
                  </a:lnTo>
                  <a:lnTo>
                    <a:pt x="77953" y="68299"/>
                  </a:lnTo>
                  <a:lnTo>
                    <a:pt x="143473" y="0"/>
                  </a:lnTo>
                  <a:close/>
                </a:path>
              </a:pathLst>
            </a:custGeom>
            <a:grpFill/>
            <a:ln w="2310" cap="flat">
              <a:noFill/>
              <a:prstDash val="solid"/>
              <a:miter/>
            </a:ln>
          </p:spPr>
          <p:txBody>
            <a:bodyPr rtlCol="0" anchor="ctr"/>
            <a:lstStyle/>
            <a:p>
              <a:endParaRPr lang="en-US"/>
            </a:p>
          </p:txBody>
        </p:sp>
      </p:grpSp>
      <p:grpSp>
        <p:nvGrpSpPr>
          <p:cNvPr id="52" name="Grafik 41">
            <a:extLst>
              <a:ext uri="{FF2B5EF4-FFF2-40B4-BE49-F238E27FC236}">
                <a16:creationId xmlns:a16="http://schemas.microsoft.com/office/drawing/2014/main" id="{362BA38A-D60C-4798-9B3C-4937F2693913}"/>
              </a:ext>
            </a:extLst>
          </p:cNvPr>
          <p:cNvGrpSpPr>
            <a:grpSpLocks noChangeAspect="1"/>
          </p:cNvGrpSpPr>
          <p:nvPr userDrawn="1"/>
        </p:nvGrpSpPr>
        <p:grpSpPr>
          <a:xfrm>
            <a:off x="9736110" y="6531186"/>
            <a:ext cx="1851051" cy="99092"/>
            <a:chOff x="8662539" y="6357523"/>
            <a:chExt cx="3121473" cy="167102"/>
          </a:xfrm>
          <a:solidFill>
            <a:schemeClr val="tx1"/>
          </a:solidFill>
          <a:effectLst/>
        </p:grpSpPr>
        <p:sp>
          <p:nvSpPr>
            <p:cNvPr id="53" name="Freihandform: Form 52">
              <a:extLst>
                <a:ext uri="{FF2B5EF4-FFF2-40B4-BE49-F238E27FC236}">
                  <a16:creationId xmlns:a16="http://schemas.microsoft.com/office/drawing/2014/main" id="{7FED3FC4-A848-48AC-9FF9-E11E829339E1}"/>
                </a:ext>
              </a:extLst>
            </p:cNvPr>
            <p:cNvSpPr/>
            <p:nvPr/>
          </p:nvSpPr>
          <p:spPr>
            <a:xfrm>
              <a:off x="8662539" y="6360330"/>
              <a:ext cx="140366" cy="160418"/>
            </a:xfrm>
            <a:custGeom>
              <a:avLst/>
              <a:gdLst>
                <a:gd name="connsiteX0" fmla="*/ 0 w 140366"/>
                <a:gd name="connsiteY0" fmla="*/ 92976 h 160417"/>
                <a:gd name="connsiteX1" fmla="*/ 0 w 140366"/>
                <a:gd name="connsiteY1" fmla="*/ 0 h 160417"/>
                <a:gd name="connsiteX2" fmla="*/ 35827 w 140366"/>
                <a:gd name="connsiteY2" fmla="*/ 0 h 160417"/>
                <a:gd name="connsiteX3" fmla="*/ 35827 w 140366"/>
                <a:gd name="connsiteY3" fmla="*/ 92040 h 160417"/>
                <a:gd name="connsiteX4" fmla="*/ 70918 w 140366"/>
                <a:gd name="connsiteY4" fmla="*/ 132144 h 160417"/>
                <a:gd name="connsiteX5" fmla="*/ 106010 w 140366"/>
                <a:gd name="connsiteY5" fmla="*/ 93042 h 160417"/>
                <a:gd name="connsiteX6" fmla="*/ 106010 w 140366"/>
                <a:gd name="connsiteY6" fmla="*/ 0 h 160417"/>
                <a:gd name="connsiteX7" fmla="*/ 141770 w 140366"/>
                <a:gd name="connsiteY7" fmla="*/ 0 h 160417"/>
                <a:gd name="connsiteX8" fmla="*/ 141770 w 140366"/>
                <a:gd name="connsiteY8" fmla="*/ 91772 h 160417"/>
                <a:gd name="connsiteX9" fmla="*/ 70450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827" y="0"/>
                  </a:lnTo>
                  <a:lnTo>
                    <a:pt x="35827" y="92040"/>
                  </a:lnTo>
                  <a:cubicBezTo>
                    <a:pt x="35827" y="118776"/>
                    <a:pt x="49195" y="132144"/>
                    <a:pt x="70918" y="132144"/>
                  </a:cubicBezTo>
                  <a:cubicBezTo>
                    <a:pt x="92642" y="132144"/>
                    <a:pt x="106010" y="118776"/>
                    <a:pt x="106010" y="93042"/>
                  </a:cubicBezTo>
                  <a:lnTo>
                    <a:pt x="106010" y="0"/>
                  </a:lnTo>
                  <a:lnTo>
                    <a:pt x="141770" y="0"/>
                  </a:lnTo>
                  <a:lnTo>
                    <a:pt x="141770" y="91772"/>
                  </a:lnTo>
                  <a:cubicBezTo>
                    <a:pt x="141770" y="141101"/>
                    <a:pt x="114098" y="165297"/>
                    <a:pt x="70450" y="165297"/>
                  </a:cubicBezTo>
                  <a:cubicBezTo>
                    <a:pt x="26803"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4" name="Freihandform: Form 53">
              <a:extLst>
                <a:ext uri="{FF2B5EF4-FFF2-40B4-BE49-F238E27FC236}">
                  <a16:creationId xmlns:a16="http://schemas.microsoft.com/office/drawing/2014/main" id="{2EC63BD2-6EBA-4304-B82C-9A5088C93A34}"/>
                </a:ext>
              </a:extLst>
            </p:cNvPr>
            <p:cNvSpPr/>
            <p:nvPr/>
          </p:nvSpPr>
          <p:spPr>
            <a:xfrm>
              <a:off x="8842208" y="6360330"/>
              <a:ext cx="126998" cy="160418"/>
            </a:xfrm>
            <a:custGeom>
              <a:avLst/>
              <a:gdLst>
                <a:gd name="connsiteX0" fmla="*/ 0 w 126997"/>
                <a:gd name="connsiteY0" fmla="*/ 0 h 160417"/>
                <a:gd name="connsiteX1" fmla="*/ 66440 w 126997"/>
                <a:gd name="connsiteY1" fmla="*/ 0 h 160417"/>
                <a:gd name="connsiteX2" fmla="*/ 128736 w 126997"/>
                <a:gd name="connsiteY2" fmla="*/ 56213 h 160417"/>
                <a:gd name="connsiteX3" fmla="*/ 128736 w 126997"/>
                <a:gd name="connsiteY3" fmla="*/ 56681 h 160417"/>
                <a:gd name="connsiteX4" fmla="*/ 62964 w 126997"/>
                <a:gd name="connsiteY4" fmla="*/ 113897 h 160417"/>
                <a:gd name="connsiteX5" fmla="*/ 35760 w 126997"/>
                <a:gd name="connsiteY5" fmla="*/ 113897 h 160417"/>
                <a:gd name="connsiteX6" fmla="*/ 35760 w 126997"/>
                <a:gd name="connsiteY6" fmla="*/ 162691 h 160417"/>
                <a:gd name="connsiteX7" fmla="*/ 0 w 126997"/>
                <a:gd name="connsiteY7" fmla="*/ 162691 h 160417"/>
                <a:gd name="connsiteX8" fmla="*/ 64167 w 126997"/>
                <a:gd name="connsiteY8" fmla="*/ 82014 h 160417"/>
                <a:gd name="connsiteX9" fmla="*/ 92508 w 126997"/>
                <a:gd name="connsiteY9" fmla="*/ 57416 h 160417"/>
                <a:gd name="connsiteX10" fmla="*/ 92508 w 126997"/>
                <a:gd name="connsiteY10" fmla="*/ 56948 h 160417"/>
                <a:gd name="connsiteX11" fmla="*/ 63432 w 126997"/>
                <a:gd name="connsiteY11" fmla="*/ 32284 h 160417"/>
                <a:gd name="connsiteX12" fmla="*/ 35760 w 126997"/>
                <a:gd name="connsiteY12" fmla="*/ 32284 h 160417"/>
                <a:gd name="connsiteX13" fmla="*/ 35760 w 126997"/>
                <a:gd name="connsiteY13" fmla="*/ 8201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97" h="160417">
                  <a:moveTo>
                    <a:pt x="0" y="0"/>
                  </a:moveTo>
                  <a:lnTo>
                    <a:pt x="66440" y="0"/>
                  </a:lnTo>
                  <a:cubicBezTo>
                    <a:pt x="105275" y="0"/>
                    <a:pt x="128736" y="22993"/>
                    <a:pt x="128736" y="56213"/>
                  </a:cubicBezTo>
                  <a:lnTo>
                    <a:pt x="128736" y="56681"/>
                  </a:lnTo>
                  <a:cubicBezTo>
                    <a:pt x="128736" y="94379"/>
                    <a:pt x="99459" y="113897"/>
                    <a:pt x="62964" y="113897"/>
                  </a:cubicBezTo>
                  <a:lnTo>
                    <a:pt x="35760" y="113897"/>
                  </a:lnTo>
                  <a:lnTo>
                    <a:pt x="35760" y="162691"/>
                  </a:lnTo>
                  <a:lnTo>
                    <a:pt x="0" y="162691"/>
                  </a:lnTo>
                  <a:close/>
                  <a:moveTo>
                    <a:pt x="64167" y="82014"/>
                  </a:moveTo>
                  <a:cubicBezTo>
                    <a:pt x="82014" y="82014"/>
                    <a:pt x="92508" y="71319"/>
                    <a:pt x="92508" y="57416"/>
                  </a:cubicBezTo>
                  <a:lnTo>
                    <a:pt x="92508" y="56948"/>
                  </a:lnTo>
                  <a:cubicBezTo>
                    <a:pt x="92508" y="40907"/>
                    <a:pt x="81345" y="32284"/>
                    <a:pt x="63432" y="32284"/>
                  </a:cubicBezTo>
                  <a:lnTo>
                    <a:pt x="35760" y="32284"/>
                  </a:lnTo>
                  <a:lnTo>
                    <a:pt x="35760" y="8201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5" name="Freihandform: Form 54">
              <a:extLst>
                <a:ext uri="{FF2B5EF4-FFF2-40B4-BE49-F238E27FC236}">
                  <a16:creationId xmlns:a16="http://schemas.microsoft.com/office/drawing/2014/main" id="{7315EE3C-6FB0-4987-BF3E-4BE142F4CB9F}"/>
                </a:ext>
              </a:extLst>
            </p:cNvPr>
            <p:cNvSpPr/>
            <p:nvPr/>
          </p:nvSpPr>
          <p:spPr>
            <a:xfrm>
              <a:off x="8990391" y="6357397"/>
              <a:ext cx="153734" cy="167102"/>
            </a:xfrm>
            <a:custGeom>
              <a:avLst/>
              <a:gdLst>
                <a:gd name="connsiteX0" fmla="*/ 3 w 153734"/>
                <a:gd name="connsiteY0" fmla="*/ 84746 h 167102"/>
                <a:gd name="connsiteX1" fmla="*/ 3 w 153734"/>
                <a:gd name="connsiteY1" fmla="*/ 84278 h 167102"/>
                <a:gd name="connsiteX2" fmla="*/ 82796 w 153734"/>
                <a:gd name="connsiteY2" fmla="*/ 109 h 167102"/>
                <a:gd name="connsiteX3" fmla="*/ 85292 w 153734"/>
                <a:gd name="connsiteY3" fmla="*/ 126 h 167102"/>
                <a:gd name="connsiteX4" fmla="*/ 149259 w 153734"/>
                <a:gd name="connsiteY4" fmla="*/ 22450 h 167102"/>
                <a:gd name="connsiteX5" fmla="*/ 126667 w 153734"/>
                <a:gd name="connsiteY5" fmla="*/ 49655 h 167102"/>
                <a:gd name="connsiteX6" fmla="*/ 84156 w 153734"/>
                <a:gd name="connsiteY6" fmla="*/ 33145 h 167102"/>
                <a:gd name="connsiteX7" fmla="*/ 37367 w 153734"/>
                <a:gd name="connsiteY7" fmla="*/ 83810 h 167102"/>
                <a:gd name="connsiteX8" fmla="*/ 37367 w 153734"/>
                <a:gd name="connsiteY8" fmla="*/ 84278 h 167102"/>
                <a:gd name="connsiteX9" fmla="*/ 86629 w 153734"/>
                <a:gd name="connsiteY9" fmla="*/ 135879 h 167102"/>
                <a:gd name="connsiteX10" fmla="*/ 120049 w 153734"/>
                <a:gd name="connsiteY10" fmla="*/ 126120 h 167102"/>
                <a:gd name="connsiteX11" fmla="*/ 120049 w 153734"/>
                <a:gd name="connsiteY11" fmla="*/ 102860 h 167102"/>
                <a:gd name="connsiteX12" fmla="*/ 84356 w 153734"/>
                <a:gd name="connsiteY12" fmla="*/ 102860 h 167102"/>
                <a:gd name="connsiteX13" fmla="*/ 84356 w 153734"/>
                <a:gd name="connsiteY13" fmla="*/ 71979 h 167102"/>
                <a:gd name="connsiteX14" fmla="*/ 155074 w 153734"/>
                <a:gd name="connsiteY14" fmla="*/ 71979 h 167102"/>
                <a:gd name="connsiteX15" fmla="*/ 155074 w 153734"/>
                <a:gd name="connsiteY15" fmla="*/ 142630 h 167102"/>
                <a:gd name="connsiteX16" fmla="*/ 85559 w 153734"/>
                <a:gd name="connsiteY16" fmla="*/ 168431 h 167102"/>
                <a:gd name="connsiteX17" fmla="*/ 3 w 153734"/>
                <a:gd name="connsiteY17" fmla="*/ 84746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734" h="167102">
                  <a:moveTo>
                    <a:pt x="3" y="84746"/>
                  </a:moveTo>
                  <a:lnTo>
                    <a:pt x="3" y="84278"/>
                  </a:lnTo>
                  <a:cubicBezTo>
                    <a:pt x="-377" y="38173"/>
                    <a:pt x="36691" y="489"/>
                    <a:pt x="82796" y="109"/>
                  </a:cubicBezTo>
                  <a:cubicBezTo>
                    <a:pt x="83628" y="102"/>
                    <a:pt x="84460" y="108"/>
                    <a:pt x="85292" y="126"/>
                  </a:cubicBezTo>
                  <a:cubicBezTo>
                    <a:pt x="108718" y="-1117"/>
                    <a:pt x="131693" y="6902"/>
                    <a:pt x="149259" y="22450"/>
                  </a:cubicBezTo>
                  <a:lnTo>
                    <a:pt x="126667" y="49655"/>
                  </a:lnTo>
                  <a:cubicBezTo>
                    <a:pt x="115212" y="38785"/>
                    <a:pt x="99944" y="32856"/>
                    <a:pt x="84156" y="33145"/>
                  </a:cubicBezTo>
                  <a:cubicBezTo>
                    <a:pt x="58088" y="33145"/>
                    <a:pt x="37367" y="56138"/>
                    <a:pt x="37367" y="83810"/>
                  </a:cubicBezTo>
                  <a:lnTo>
                    <a:pt x="37367" y="84278"/>
                  </a:lnTo>
                  <a:cubicBezTo>
                    <a:pt x="37367" y="114022"/>
                    <a:pt x="57820" y="135879"/>
                    <a:pt x="86629" y="135879"/>
                  </a:cubicBezTo>
                  <a:cubicBezTo>
                    <a:pt x="98513" y="136186"/>
                    <a:pt x="110197" y="132774"/>
                    <a:pt x="120049" y="126120"/>
                  </a:cubicBezTo>
                  <a:lnTo>
                    <a:pt x="120049" y="102860"/>
                  </a:lnTo>
                  <a:lnTo>
                    <a:pt x="84356" y="102860"/>
                  </a:lnTo>
                  <a:lnTo>
                    <a:pt x="84356" y="71979"/>
                  </a:lnTo>
                  <a:lnTo>
                    <a:pt x="155074" y="71979"/>
                  </a:lnTo>
                  <a:lnTo>
                    <a:pt x="155074" y="142630"/>
                  </a:lnTo>
                  <a:cubicBezTo>
                    <a:pt x="135773" y="159334"/>
                    <a:pt x="111085" y="168497"/>
                    <a:pt x="85559" y="168431"/>
                  </a:cubicBezTo>
                  <a:cubicBezTo>
                    <a:pt x="34894" y="168431"/>
                    <a:pt x="3" y="132871"/>
                    <a:pt x="3" y="8474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6" name="Freihandform: Form 55">
              <a:extLst>
                <a:ext uri="{FF2B5EF4-FFF2-40B4-BE49-F238E27FC236}">
                  <a16:creationId xmlns:a16="http://schemas.microsoft.com/office/drawing/2014/main" id="{12FF3DD8-625C-4A53-973E-896571176C3D}"/>
                </a:ext>
              </a:extLst>
            </p:cNvPr>
            <p:cNvSpPr/>
            <p:nvPr/>
          </p:nvSpPr>
          <p:spPr>
            <a:xfrm>
              <a:off x="918122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633 w 140366"/>
                <a:gd name="connsiteY6" fmla="*/ 162691 h 160417"/>
                <a:gd name="connsiteX7" fmla="*/ 98791 w 140366"/>
                <a:gd name="connsiteY7" fmla="*/ 162691 h 160417"/>
                <a:gd name="connsiteX8" fmla="*/ 63967 w 140366"/>
                <a:gd name="connsiteY8" fmla="*/ 110822 h 160417"/>
                <a:gd name="connsiteX9" fmla="*/ 36094 w 140366"/>
                <a:gd name="connsiteY9" fmla="*/ 110822 h 160417"/>
                <a:gd name="connsiteX10" fmla="*/ 36094 w 140366"/>
                <a:gd name="connsiteY10" fmla="*/ 162891 h 160417"/>
                <a:gd name="connsiteX11" fmla="*/ 0 w 140366"/>
                <a:gd name="connsiteY11" fmla="*/ 162891 h 160417"/>
                <a:gd name="connsiteX12" fmla="*/ 72055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6094 w 140366"/>
                <a:gd name="connsiteY16" fmla="*/ 32284 h 160417"/>
                <a:gd name="connsiteX17" fmla="*/ 36094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9" y="26521"/>
                    <a:pt x="136311" y="39919"/>
                    <a:pt x="135754" y="53673"/>
                  </a:cubicBezTo>
                  <a:lnTo>
                    <a:pt x="135754" y="54141"/>
                  </a:lnTo>
                  <a:cubicBezTo>
                    <a:pt x="136820" y="76881"/>
                    <a:pt x="122569" y="97533"/>
                    <a:pt x="100930" y="104606"/>
                  </a:cubicBezTo>
                  <a:lnTo>
                    <a:pt x="140633" y="162691"/>
                  </a:lnTo>
                  <a:lnTo>
                    <a:pt x="98791" y="162691"/>
                  </a:lnTo>
                  <a:lnTo>
                    <a:pt x="63967" y="110822"/>
                  </a:lnTo>
                  <a:lnTo>
                    <a:pt x="36094" y="110822"/>
                  </a:lnTo>
                  <a:lnTo>
                    <a:pt x="36094" y="162891"/>
                  </a:lnTo>
                  <a:lnTo>
                    <a:pt x="0" y="162891"/>
                  </a:lnTo>
                  <a:close/>
                  <a:moveTo>
                    <a:pt x="72055" y="79006"/>
                  </a:moveTo>
                  <a:cubicBezTo>
                    <a:pt x="89500" y="79006"/>
                    <a:pt x="99526" y="69715"/>
                    <a:pt x="99526" y="56013"/>
                  </a:cubicBezTo>
                  <a:lnTo>
                    <a:pt x="99526" y="55545"/>
                  </a:lnTo>
                  <a:cubicBezTo>
                    <a:pt x="99526" y="40171"/>
                    <a:pt x="88832" y="32284"/>
                    <a:pt x="71386" y="32284"/>
                  </a:cubicBezTo>
                  <a:lnTo>
                    <a:pt x="36094" y="32284"/>
                  </a:lnTo>
                  <a:lnTo>
                    <a:pt x="36094"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7" name="Freihandform: Form 56">
              <a:extLst>
                <a:ext uri="{FF2B5EF4-FFF2-40B4-BE49-F238E27FC236}">
                  <a16:creationId xmlns:a16="http://schemas.microsoft.com/office/drawing/2014/main" id="{3804BEEB-A634-46E0-88EF-E791AE0BF607}"/>
                </a:ext>
              </a:extLst>
            </p:cNvPr>
            <p:cNvSpPr/>
            <p:nvPr/>
          </p:nvSpPr>
          <p:spPr>
            <a:xfrm>
              <a:off x="9339103" y="6359127"/>
              <a:ext cx="167102" cy="160418"/>
            </a:xfrm>
            <a:custGeom>
              <a:avLst/>
              <a:gdLst>
                <a:gd name="connsiteX0" fmla="*/ 69715 w 167102"/>
                <a:gd name="connsiteY0" fmla="*/ 0 h 160417"/>
                <a:gd name="connsiteX1" fmla="*/ 102735 w 167102"/>
                <a:gd name="connsiteY1" fmla="*/ 0 h 160417"/>
                <a:gd name="connsiteX2" fmla="*/ 172316 w 167102"/>
                <a:gd name="connsiteY2" fmla="*/ 163894 h 160417"/>
                <a:gd name="connsiteX3" fmla="*/ 134885 w 167102"/>
                <a:gd name="connsiteY3" fmla="*/ 163894 h 160417"/>
                <a:gd name="connsiteX4" fmla="*/ 120180 w 167102"/>
                <a:gd name="connsiteY4" fmla="*/ 127399 h 160417"/>
                <a:gd name="connsiteX5" fmla="*/ 51401 w 167102"/>
                <a:gd name="connsiteY5" fmla="*/ 127399 h 160417"/>
                <a:gd name="connsiteX6" fmla="*/ 36495 w 167102"/>
                <a:gd name="connsiteY6" fmla="*/ 163894 h 160417"/>
                <a:gd name="connsiteX7" fmla="*/ 0 w 167102"/>
                <a:gd name="connsiteY7" fmla="*/ 163894 h 160417"/>
                <a:gd name="connsiteX8" fmla="*/ 107413 w 167102"/>
                <a:gd name="connsiteY8" fmla="*/ 95783 h 160417"/>
                <a:gd name="connsiteX9" fmla="*/ 85757 w 167102"/>
                <a:gd name="connsiteY9" fmla="*/ 43045 h 160417"/>
                <a:gd name="connsiteX10" fmla="*/ 641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316" y="163894"/>
                  </a:lnTo>
                  <a:lnTo>
                    <a:pt x="134885" y="163894"/>
                  </a:lnTo>
                  <a:lnTo>
                    <a:pt x="120180" y="127399"/>
                  </a:lnTo>
                  <a:lnTo>
                    <a:pt x="51401" y="127399"/>
                  </a:lnTo>
                  <a:lnTo>
                    <a:pt x="36495" y="163894"/>
                  </a:lnTo>
                  <a:lnTo>
                    <a:pt x="0" y="163894"/>
                  </a:lnTo>
                  <a:close/>
                  <a:moveTo>
                    <a:pt x="107413" y="95783"/>
                  </a:moveTo>
                  <a:lnTo>
                    <a:pt x="85757" y="43045"/>
                  </a:lnTo>
                  <a:lnTo>
                    <a:pt x="641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8" name="Freihandform: Form 57">
              <a:extLst>
                <a:ext uri="{FF2B5EF4-FFF2-40B4-BE49-F238E27FC236}">
                  <a16:creationId xmlns:a16="http://schemas.microsoft.com/office/drawing/2014/main" id="{7F9C6DCF-D97F-4DB1-828D-3B10DA0817A1}"/>
                </a:ext>
              </a:extLst>
            </p:cNvPr>
            <p:cNvSpPr/>
            <p:nvPr/>
          </p:nvSpPr>
          <p:spPr>
            <a:xfrm>
              <a:off x="9534546" y="6360330"/>
              <a:ext cx="147050" cy="160418"/>
            </a:xfrm>
            <a:custGeom>
              <a:avLst/>
              <a:gdLst>
                <a:gd name="connsiteX0" fmla="*/ 0 w 147050"/>
                <a:gd name="connsiteY0" fmla="*/ 0 h 160417"/>
                <a:gd name="connsiteX1" fmla="*/ 63766 w 147050"/>
                <a:gd name="connsiteY1" fmla="*/ 0 h 160417"/>
                <a:gd name="connsiteX2" fmla="*/ 150258 w 147050"/>
                <a:gd name="connsiteY2" fmla="*/ 80877 h 160417"/>
                <a:gd name="connsiteX3" fmla="*/ 150258 w 147050"/>
                <a:gd name="connsiteY3" fmla="*/ 81345 h 160417"/>
                <a:gd name="connsiteX4" fmla="*/ 63766 w 147050"/>
                <a:gd name="connsiteY4" fmla="*/ 162691 h 160417"/>
                <a:gd name="connsiteX5" fmla="*/ 334 w 147050"/>
                <a:gd name="connsiteY5" fmla="*/ 162691 h 160417"/>
                <a:gd name="connsiteX6" fmla="*/ 35760 w 147050"/>
                <a:gd name="connsiteY6" fmla="*/ 32284 h 160417"/>
                <a:gd name="connsiteX7" fmla="*/ 35760 w 147050"/>
                <a:gd name="connsiteY7" fmla="*/ 130406 h 160417"/>
                <a:gd name="connsiteX8" fmla="*/ 63766 w 147050"/>
                <a:gd name="connsiteY8" fmla="*/ 130406 h 160417"/>
                <a:gd name="connsiteX9" fmla="*/ 112801 w 147050"/>
                <a:gd name="connsiteY9" fmla="*/ 86830 h 160417"/>
                <a:gd name="connsiteX10" fmla="*/ 112827 w 147050"/>
                <a:gd name="connsiteY10" fmla="*/ 81813 h 160417"/>
                <a:gd name="connsiteX11" fmla="*/ 112827 w 147050"/>
                <a:gd name="connsiteY11" fmla="*/ 81345 h 160417"/>
                <a:gd name="connsiteX12" fmla="*/ 68425 w 147050"/>
                <a:gd name="connsiteY12" fmla="*/ 32284 h 160417"/>
                <a:gd name="connsiteX13" fmla="*/ 63766 w 147050"/>
                <a:gd name="connsiteY13" fmla="*/ 3228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050" h="160417">
                  <a:moveTo>
                    <a:pt x="0" y="0"/>
                  </a:moveTo>
                  <a:lnTo>
                    <a:pt x="63766" y="0"/>
                  </a:lnTo>
                  <a:cubicBezTo>
                    <a:pt x="114900" y="0"/>
                    <a:pt x="150258" y="35091"/>
                    <a:pt x="150258" y="80877"/>
                  </a:cubicBezTo>
                  <a:lnTo>
                    <a:pt x="150258" y="81345"/>
                  </a:lnTo>
                  <a:cubicBezTo>
                    <a:pt x="150258" y="127131"/>
                    <a:pt x="114900" y="162691"/>
                    <a:pt x="63766" y="162691"/>
                  </a:cubicBezTo>
                  <a:lnTo>
                    <a:pt x="334" y="162691"/>
                  </a:lnTo>
                  <a:close/>
                  <a:moveTo>
                    <a:pt x="35760" y="32284"/>
                  </a:moveTo>
                  <a:lnTo>
                    <a:pt x="35760" y="130406"/>
                  </a:lnTo>
                  <a:lnTo>
                    <a:pt x="63766" y="130406"/>
                  </a:lnTo>
                  <a:cubicBezTo>
                    <a:pt x="89340" y="131914"/>
                    <a:pt x="111297" y="112404"/>
                    <a:pt x="112801" y="86830"/>
                  </a:cubicBezTo>
                  <a:cubicBezTo>
                    <a:pt x="112901" y="85159"/>
                    <a:pt x="112908" y="83484"/>
                    <a:pt x="112827" y="81813"/>
                  </a:cubicBezTo>
                  <a:lnTo>
                    <a:pt x="112827" y="81345"/>
                  </a:lnTo>
                  <a:cubicBezTo>
                    <a:pt x="114118" y="55537"/>
                    <a:pt x="94239" y="33571"/>
                    <a:pt x="68425" y="32284"/>
                  </a:cubicBezTo>
                  <a:cubicBezTo>
                    <a:pt x="66874" y="32207"/>
                    <a:pt x="65317" y="32207"/>
                    <a:pt x="63766" y="32284"/>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59" name="Freihandform: Form 58">
              <a:extLst>
                <a:ext uri="{FF2B5EF4-FFF2-40B4-BE49-F238E27FC236}">
                  <a16:creationId xmlns:a16="http://schemas.microsoft.com/office/drawing/2014/main" id="{F1CB9CF7-7221-4410-981B-45EEA037B3AB}"/>
                </a:ext>
              </a:extLst>
            </p:cNvPr>
            <p:cNvSpPr/>
            <p:nvPr/>
          </p:nvSpPr>
          <p:spPr>
            <a:xfrm>
              <a:off x="9715485" y="6360330"/>
              <a:ext cx="120314" cy="160418"/>
            </a:xfrm>
            <a:custGeom>
              <a:avLst/>
              <a:gdLst>
                <a:gd name="connsiteX0" fmla="*/ 0 w 120313"/>
                <a:gd name="connsiteY0" fmla="*/ 0 h 160417"/>
                <a:gd name="connsiteX1" fmla="*/ 122720 w 120313"/>
                <a:gd name="connsiteY1" fmla="*/ 0 h 160417"/>
                <a:gd name="connsiteX2" fmla="*/ 122720 w 120313"/>
                <a:gd name="connsiteY2" fmla="*/ 31816 h 160417"/>
                <a:gd name="connsiteX3" fmla="*/ 35827 w 120313"/>
                <a:gd name="connsiteY3" fmla="*/ 31816 h 160417"/>
                <a:gd name="connsiteX4" fmla="*/ 35827 w 120313"/>
                <a:gd name="connsiteY4" fmla="*/ 64836 h 160417"/>
                <a:gd name="connsiteX5" fmla="*/ 112493 w 120313"/>
                <a:gd name="connsiteY5" fmla="*/ 64836 h 160417"/>
                <a:gd name="connsiteX6" fmla="*/ 112493 w 120313"/>
                <a:gd name="connsiteY6" fmla="*/ 96652 h 160417"/>
                <a:gd name="connsiteX7" fmla="*/ 35559 w 120313"/>
                <a:gd name="connsiteY7" fmla="*/ 96652 h 160417"/>
                <a:gd name="connsiteX8" fmla="*/ 35559 w 120313"/>
                <a:gd name="connsiteY8" fmla="*/ 130874 h 160417"/>
                <a:gd name="connsiteX9" fmla="*/ 123856 w 120313"/>
                <a:gd name="connsiteY9" fmla="*/ 130874 h 160417"/>
                <a:gd name="connsiteX10" fmla="*/ 123856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20" y="0"/>
                  </a:lnTo>
                  <a:lnTo>
                    <a:pt x="122720" y="31816"/>
                  </a:lnTo>
                  <a:lnTo>
                    <a:pt x="35827" y="31816"/>
                  </a:lnTo>
                  <a:lnTo>
                    <a:pt x="35827" y="64836"/>
                  </a:lnTo>
                  <a:lnTo>
                    <a:pt x="112493" y="64836"/>
                  </a:lnTo>
                  <a:lnTo>
                    <a:pt x="112493" y="96652"/>
                  </a:lnTo>
                  <a:lnTo>
                    <a:pt x="35559" y="96652"/>
                  </a:lnTo>
                  <a:lnTo>
                    <a:pt x="35559" y="130874"/>
                  </a:lnTo>
                  <a:lnTo>
                    <a:pt x="123856" y="130874"/>
                  </a:lnTo>
                  <a:lnTo>
                    <a:pt x="123856"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0" name="Freihandform: Form 59">
              <a:extLst>
                <a:ext uri="{FF2B5EF4-FFF2-40B4-BE49-F238E27FC236}">
                  <a16:creationId xmlns:a16="http://schemas.microsoft.com/office/drawing/2014/main" id="{1F1FFBE3-6732-48BD-AE1C-480B85DC0215}"/>
                </a:ext>
              </a:extLst>
            </p:cNvPr>
            <p:cNvSpPr/>
            <p:nvPr/>
          </p:nvSpPr>
          <p:spPr>
            <a:xfrm>
              <a:off x="9924229" y="6360330"/>
              <a:ext cx="160418" cy="160418"/>
            </a:xfrm>
            <a:custGeom>
              <a:avLst/>
              <a:gdLst>
                <a:gd name="connsiteX0" fmla="*/ 62563 w 160418"/>
                <a:gd name="connsiteY0" fmla="*/ 98523 h 160417"/>
                <a:gd name="connsiteX1" fmla="*/ 0 w 160418"/>
                <a:gd name="connsiteY1" fmla="*/ 0 h 160417"/>
                <a:gd name="connsiteX2" fmla="*/ 41709 w 160418"/>
                <a:gd name="connsiteY2" fmla="*/ 0 h 160417"/>
                <a:gd name="connsiteX3" fmla="*/ 80543 w 160418"/>
                <a:gd name="connsiteY3" fmla="*/ 65303 h 160417"/>
                <a:gd name="connsiteX4" fmla="*/ 120180 w 160418"/>
                <a:gd name="connsiteY4" fmla="*/ 0 h 160417"/>
                <a:gd name="connsiteX5" fmla="*/ 160886 w 160418"/>
                <a:gd name="connsiteY5" fmla="*/ 0 h 160417"/>
                <a:gd name="connsiteX6" fmla="*/ 98323 w 160418"/>
                <a:gd name="connsiteY6" fmla="*/ 97855 h 160417"/>
                <a:gd name="connsiteX7" fmla="*/ 98323 w 160418"/>
                <a:gd name="connsiteY7" fmla="*/ 162691 h 160417"/>
                <a:gd name="connsiteX8" fmla="*/ 62563 w 160418"/>
                <a:gd name="connsiteY8"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18" h="160417">
                  <a:moveTo>
                    <a:pt x="62563" y="98523"/>
                  </a:moveTo>
                  <a:lnTo>
                    <a:pt x="0" y="0"/>
                  </a:lnTo>
                  <a:lnTo>
                    <a:pt x="41709" y="0"/>
                  </a:lnTo>
                  <a:lnTo>
                    <a:pt x="80543" y="65303"/>
                  </a:lnTo>
                  <a:lnTo>
                    <a:pt x="120180" y="0"/>
                  </a:lnTo>
                  <a:lnTo>
                    <a:pt x="160886" y="0"/>
                  </a:lnTo>
                  <a:lnTo>
                    <a:pt x="98323" y="97855"/>
                  </a:lnTo>
                  <a:lnTo>
                    <a:pt x="98323" y="162691"/>
                  </a:lnTo>
                  <a:lnTo>
                    <a:pt x="62563"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1" name="Freihandform: Form 60">
              <a:extLst>
                <a:ext uri="{FF2B5EF4-FFF2-40B4-BE49-F238E27FC236}">
                  <a16:creationId xmlns:a16="http://schemas.microsoft.com/office/drawing/2014/main" id="{5A4E7E55-C4CE-437C-BE3B-5A8E351AF99B}"/>
                </a:ext>
              </a:extLst>
            </p:cNvPr>
            <p:cNvSpPr/>
            <p:nvPr/>
          </p:nvSpPr>
          <p:spPr>
            <a:xfrm>
              <a:off x="10085850" y="6357485"/>
              <a:ext cx="167102" cy="167102"/>
            </a:xfrm>
            <a:custGeom>
              <a:avLst/>
              <a:gdLst>
                <a:gd name="connsiteX0" fmla="*/ 0 w 167102"/>
                <a:gd name="connsiteY0" fmla="*/ 84659 h 167102"/>
                <a:gd name="connsiteX1" fmla="*/ 0 w 167102"/>
                <a:gd name="connsiteY1" fmla="*/ 84191 h 167102"/>
                <a:gd name="connsiteX2" fmla="*/ 84113 w 167102"/>
                <a:gd name="connsiteY2" fmla="*/ 0 h 167102"/>
                <a:gd name="connsiteX3" fmla="*/ 86693 w 167102"/>
                <a:gd name="connsiteY3" fmla="*/ 38 h 167102"/>
                <a:gd name="connsiteX4" fmla="*/ 172918 w 167102"/>
                <a:gd name="connsiteY4" fmla="*/ 83723 h 167102"/>
                <a:gd name="connsiteX5" fmla="*/ 172918 w 167102"/>
                <a:gd name="connsiteY5" fmla="*/ 84191 h 167102"/>
                <a:gd name="connsiteX6" fmla="*/ 88812 w 167102"/>
                <a:gd name="connsiteY6" fmla="*/ 168388 h 167102"/>
                <a:gd name="connsiteX7" fmla="*/ 86024 w 167102"/>
                <a:gd name="connsiteY7" fmla="*/ 168343 h 167102"/>
                <a:gd name="connsiteX8" fmla="*/ 0 w 167102"/>
                <a:gd name="connsiteY8" fmla="*/ 84659 h 167102"/>
                <a:gd name="connsiteX9" fmla="*/ 135487 w 167102"/>
                <a:gd name="connsiteY9" fmla="*/ 84659 h 167102"/>
                <a:gd name="connsiteX10" fmla="*/ 135487 w 167102"/>
                <a:gd name="connsiteY10" fmla="*/ 84191 h 167102"/>
                <a:gd name="connsiteX11" fmla="*/ 87722 w 167102"/>
                <a:gd name="connsiteY11" fmla="*/ 33086 h 167102"/>
                <a:gd name="connsiteX12" fmla="*/ 86225 w 167102"/>
                <a:gd name="connsiteY12" fmla="*/ 33058 h 167102"/>
                <a:gd name="connsiteX13" fmla="*/ 37324 w 167102"/>
                <a:gd name="connsiteY13" fmla="*/ 81612 h 167102"/>
                <a:gd name="connsiteX14" fmla="*/ 37364 w 167102"/>
                <a:gd name="connsiteY14" fmla="*/ 83723 h 167102"/>
                <a:gd name="connsiteX15" fmla="*/ 37364 w 167102"/>
                <a:gd name="connsiteY15" fmla="*/ 84191 h 167102"/>
                <a:gd name="connsiteX16" fmla="*/ 85129 w 167102"/>
                <a:gd name="connsiteY16" fmla="*/ 135296 h 167102"/>
                <a:gd name="connsiteX17" fmla="*/ 86693 w 167102"/>
                <a:gd name="connsiteY17" fmla="*/ 135324 h 167102"/>
                <a:gd name="connsiteX18" fmla="*/ 135527 w 167102"/>
                <a:gd name="connsiteY18" fmla="*/ 86839 h 167102"/>
                <a:gd name="connsiteX19" fmla="*/ 135487 w 167102"/>
                <a:gd name="connsiteY19" fmla="*/ 84659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102" h="167102">
                  <a:moveTo>
                    <a:pt x="0" y="84659"/>
                  </a:moveTo>
                  <a:lnTo>
                    <a:pt x="0" y="84191"/>
                  </a:lnTo>
                  <a:cubicBezTo>
                    <a:pt x="-20" y="37715"/>
                    <a:pt x="37638" y="21"/>
                    <a:pt x="84113" y="0"/>
                  </a:cubicBezTo>
                  <a:cubicBezTo>
                    <a:pt x="84975" y="0"/>
                    <a:pt x="85831" y="12"/>
                    <a:pt x="86693" y="38"/>
                  </a:cubicBezTo>
                  <a:cubicBezTo>
                    <a:pt x="136890" y="38"/>
                    <a:pt x="172918" y="37469"/>
                    <a:pt x="172918" y="83723"/>
                  </a:cubicBezTo>
                  <a:lnTo>
                    <a:pt x="172918" y="84191"/>
                  </a:lnTo>
                  <a:cubicBezTo>
                    <a:pt x="172944" y="130667"/>
                    <a:pt x="135286" y="168364"/>
                    <a:pt x="88812" y="168388"/>
                  </a:cubicBezTo>
                  <a:cubicBezTo>
                    <a:pt x="87882" y="168389"/>
                    <a:pt x="86953" y="168374"/>
                    <a:pt x="86024" y="168343"/>
                  </a:cubicBezTo>
                  <a:cubicBezTo>
                    <a:pt x="36027" y="168343"/>
                    <a:pt x="0" y="130913"/>
                    <a:pt x="0" y="84659"/>
                  </a:cubicBezTo>
                  <a:close/>
                  <a:moveTo>
                    <a:pt x="135487" y="84659"/>
                  </a:moveTo>
                  <a:lnTo>
                    <a:pt x="135487" y="84191"/>
                  </a:lnTo>
                  <a:cubicBezTo>
                    <a:pt x="136409" y="56889"/>
                    <a:pt x="115027" y="34009"/>
                    <a:pt x="87722" y="33086"/>
                  </a:cubicBezTo>
                  <a:cubicBezTo>
                    <a:pt x="87227" y="33069"/>
                    <a:pt x="86726" y="33059"/>
                    <a:pt x="86225" y="33058"/>
                  </a:cubicBezTo>
                  <a:cubicBezTo>
                    <a:pt x="59315" y="32963"/>
                    <a:pt x="37418" y="54701"/>
                    <a:pt x="37324" y="81612"/>
                  </a:cubicBezTo>
                  <a:cubicBezTo>
                    <a:pt x="37324" y="82316"/>
                    <a:pt x="37337" y="83020"/>
                    <a:pt x="37364" y="83723"/>
                  </a:cubicBezTo>
                  <a:lnTo>
                    <a:pt x="37364" y="84191"/>
                  </a:lnTo>
                  <a:cubicBezTo>
                    <a:pt x="36442" y="111493"/>
                    <a:pt x="57824" y="134373"/>
                    <a:pt x="85129" y="135296"/>
                  </a:cubicBezTo>
                  <a:cubicBezTo>
                    <a:pt x="85650" y="135313"/>
                    <a:pt x="86171" y="135323"/>
                    <a:pt x="86693" y="135324"/>
                  </a:cubicBezTo>
                  <a:cubicBezTo>
                    <a:pt x="113569" y="135421"/>
                    <a:pt x="135433" y="113713"/>
                    <a:pt x="135527" y="86839"/>
                  </a:cubicBezTo>
                  <a:cubicBezTo>
                    <a:pt x="135533" y="86113"/>
                    <a:pt x="135513" y="85385"/>
                    <a:pt x="135487" y="84659"/>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2" name="Freihandform: Form 61">
              <a:extLst>
                <a:ext uri="{FF2B5EF4-FFF2-40B4-BE49-F238E27FC236}">
                  <a16:creationId xmlns:a16="http://schemas.microsoft.com/office/drawing/2014/main" id="{620F4C30-DAEE-4E6D-B6EF-95C8E1D8F835}"/>
                </a:ext>
              </a:extLst>
            </p:cNvPr>
            <p:cNvSpPr/>
            <p:nvPr/>
          </p:nvSpPr>
          <p:spPr>
            <a:xfrm>
              <a:off x="10287510" y="6360330"/>
              <a:ext cx="140366" cy="160418"/>
            </a:xfrm>
            <a:custGeom>
              <a:avLst/>
              <a:gdLst>
                <a:gd name="connsiteX0" fmla="*/ 0 w 140366"/>
                <a:gd name="connsiteY0" fmla="*/ 92976 h 160417"/>
                <a:gd name="connsiteX1" fmla="*/ 0 w 140366"/>
                <a:gd name="connsiteY1" fmla="*/ 0 h 160417"/>
                <a:gd name="connsiteX2" fmla="*/ 35760 w 140366"/>
                <a:gd name="connsiteY2" fmla="*/ 0 h 160417"/>
                <a:gd name="connsiteX3" fmla="*/ 35760 w 140366"/>
                <a:gd name="connsiteY3" fmla="*/ 92040 h 160417"/>
                <a:gd name="connsiteX4" fmla="*/ 70851 w 140366"/>
                <a:gd name="connsiteY4" fmla="*/ 132144 h 160417"/>
                <a:gd name="connsiteX5" fmla="*/ 105943 w 140366"/>
                <a:gd name="connsiteY5" fmla="*/ 93042 h 160417"/>
                <a:gd name="connsiteX6" fmla="*/ 105943 w 140366"/>
                <a:gd name="connsiteY6" fmla="*/ 0 h 160417"/>
                <a:gd name="connsiteX7" fmla="*/ 141770 w 140366"/>
                <a:gd name="connsiteY7" fmla="*/ 0 h 160417"/>
                <a:gd name="connsiteX8" fmla="*/ 141770 w 140366"/>
                <a:gd name="connsiteY8" fmla="*/ 91772 h 160417"/>
                <a:gd name="connsiteX9" fmla="*/ 70384 w 140366"/>
                <a:gd name="connsiteY9" fmla="*/ 165297 h 160417"/>
                <a:gd name="connsiteX10" fmla="*/ 0 w 140366"/>
                <a:gd name="connsiteY10" fmla="*/ 92976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66" h="160417">
                  <a:moveTo>
                    <a:pt x="0" y="92976"/>
                  </a:moveTo>
                  <a:lnTo>
                    <a:pt x="0" y="0"/>
                  </a:lnTo>
                  <a:lnTo>
                    <a:pt x="35760" y="0"/>
                  </a:lnTo>
                  <a:lnTo>
                    <a:pt x="35760" y="92040"/>
                  </a:lnTo>
                  <a:cubicBezTo>
                    <a:pt x="35760" y="118776"/>
                    <a:pt x="49128" y="132144"/>
                    <a:pt x="70851" y="132144"/>
                  </a:cubicBezTo>
                  <a:cubicBezTo>
                    <a:pt x="92575" y="132144"/>
                    <a:pt x="105943" y="118776"/>
                    <a:pt x="105943" y="93042"/>
                  </a:cubicBezTo>
                  <a:lnTo>
                    <a:pt x="105943" y="0"/>
                  </a:lnTo>
                  <a:lnTo>
                    <a:pt x="141770" y="0"/>
                  </a:lnTo>
                  <a:lnTo>
                    <a:pt x="141770" y="91772"/>
                  </a:lnTo>
                  <a:cubicBezTo>
                    <a:pt x="141770" y="141101"/>
                    <a:pt x="114097" y="165297"/>
                    <a:pt x="70384" y="165297"/>
                  </a:cubicBezTo>
                  <a:cubicBezTo>
                    <a:pt x="26670" y="165297"/>
                    <a:pt x="0" y="140834"/>
                    <a:pt x="0" y="92976"/>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3" name="Freihandform: Form 62">
              <a:extLst>
                <a:ext uri="{FF2B5EF4-FFF2-40B4-BE49-F238E27FC236}">
                  <a16:creationId xmlns:a16="http://schemas.microsoft.com/office/drawing/2014/main" id="{58D4F46B-C64C-4DB4-BCC2-4CE8469BEAFE}"/>
                </a:ext>
              </a:extLst>
            </p:cNvPr>
            <p:cNvSpPr/>
            <p:nvPr/>
          </p:nvSpPr>
          <p:spPr>
            <a:xfrm>
              <a:off x="10467245" y="6360330"/>
              <a:ext cx="140366" cy="160418"/>
            </a:xfrm>
            <a:custGeom>
              <a:avLst/>
              <a:gdLst>
                <a:gd name="connsiteX0" fmla="*/ 0 w 140366"/>
                <a:gd name="connsiteY0" fmla="*/ 0 h 160417"/>
                <a:gd name="connsiteX1" fmla="*/ 74394 w 140366"/>
                <a:gd name="connsiteY1" fmla="*/ 0 h 160417"/>
                <a:gd name="connsiteX2" fmla="*/ 121851 w 140366"/>
                <a:gd name="connsiteY2" fmla="*/ 16510 h 160417"/>
                <a:gd name="connsiteX3" fmla="*/ 135754 w 140366"/>
                <a:gd name="connsiteY3" fmla="*/ 53673 h 160417"/>
                <a:gd name="connsiteX4" fmla="*/ 135754 w 140366"/>
                <a:gd name="connsiteY4" fmla="*/ 54141 h 160417"/>
                <a:gd name="connsiteX5" fmla="*/ 100930 w 140366"/>
                <a:gd name="connsiteY5" fmla="*/ 104606 h 160417"/>
                <a:gd name="connsiteX6" fmla="*/ 140366 w 140366"/>
                <a:gd name="connsiteY6" fmla="*/ 162691 h 160417"/>
                <a:gd name="connsiteX7" fmla="*/ 98524 w 140366"/>
                <a:gd name="connsiteY7" fmla="*/ 162691 h 160417"/>
                <a:gd name="connsiteX8" fmla="*/ 63833 w 140366"/>
                <a:gd name="connsiteY8" fmla="*/ 110822 h 160417"/>
                <a:gd name="connsiteX9" fmla="*/ 35693 w 140366"/>
                <a:gd name="connsiteY9" fmla="*/ 110822 h 160417"/>
                <a:gd name="connsiteX10" fmla="*/ 35693 w 140366"/>
                <a:gd name="connsiteY10" fmla="*/ 162891 h 160417"/>
                <a:gd name="connsiteX11" fmla="*/ 0 w 140366"/>
                <a:gd name="connsiteY11" fmla="*/ 162891 h 160417"/>
                <a:gd name="connsiteX12" fmla="*/ 72121 w 140366"/>
                <a:gd name="connsiteY12" fmla="*/ 79006 h 160417"/>
                <a:gd name="connsiteX13" fmla="*/ 99526 w 140366"/>
                <a:gd name="connsiteY13" fmla="*/ 56013 h 160417"/>
                <a:gd name="connsiteX14" fmla="*/ 99526 w 140366"/>
                <a:gd name="connsiteY14" fmla="*/ 55545 h 160417"/>
                <a:gd name="connsiteX15" fmla="*/ 71386 w 140366"/>
                <a:gd name="connsiteY15" fmla="*/ 32284 h 160417"/>
                <a:gd name="connsiteX16" fmla="*/ 35827 w 140366"/>
                <a:gd name="connsiteY16" fmla="*/ 32284 h 160417"/>
                <a:gd name="connsiteX17" fmla="*/ 35827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115" y="0"/>
                    <a:pt x="111157" y="5815"/>
                    <a:pt x="121851" y="16510"/>
                  </a:cubicBezTo>
                  <a:cubicBezTo>
                    <a:pt x="131296" y="26521"/>
                    <a:pt x="136309" y="39919"/>
                    <a:pt x="135754" y="53673"/>
                  </a:cubicBezTo>
                  <a:lnTo>
                    <a:pt x="135754" y="54141"/>
                  </a:lnTo>
                  <a:cubicBezTo>
                    <a:pt x="136823" y="76881"/>
                    <a:pt x="122566" y="97533"/>
                    <a:pt x="100930" y="104606"/>
                  </a:cubicBezTo>
                  <a:lnTo>
                    <a:pt x="140366" y="162691"/>
                  </a:lnTo>
                  <a:lnTo>
                    <a:pt x="98524" y="162691"/>
                  </a:lnTo>
                  <a:lnTo>
                    <a:pt x="63833" y="110822"/>
                  </a:lnTo>
                  <a:lnTo>
                    <a:pt x="35693" y="110822"/>
                  </a:lnTo>
                  <a:lnTo>
                    <a:pt x="35693" y="162891"/>
                  </a:lnTo>
                  <a:lnTo>
                    <a:pt x="0" y="162891"/>
                  </a:lnTo>
                  <a:close/>
                  <a:moveTo>
                    <a:pt x="72121" y="79006"/>
                  </a:moveTo>
                  <a:cubicBezTo>
                    <a:pt x="89500" y="79006"/>
                    <a:pt x="99526" y="69715"/>
                    <a:pt x="99526" y="56013"/>
                  </a:cubicBezTo>
                  <a:lnTo>
                    <a:pt x="99526" y="55545"/>
                  </a:lnTo>
                  <a:cubicBezTo>
                    <a:pt x="99526" y="40171"/>
                    <a:pt x="88832" y="32284"/>
                    <a:pt x="71386" y="32284"/>
                  </a:cubicBezTo>
                  <a:lnTo>
                    <a:pt x="35827" y="32284"/>
                  </a:lnTo>
                  <a:lnTo>
                    <a:pt x="35827"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4" name="Freihandform: Form 63">
              <a:extLst>
                <a:ext uri="{FF2B5EF4-FFF2-40B4-BE49-F238E27FC236}">
                  <a16:creationId xmlns:a16="http://schemas.microsoft.com/office/drawing/2014/main" id="{BA8FD320-9BFC-4DD0-A831-A21F3D2727DE}"/>
                </a:ext>
              </a:extLst>
            </p:cNvPr>
            <p:cNvSpPr/>
            <p:nvPr/>
          </p:nvSpPr>
          <p:spPr>
            <a:xfrm>
              <a:off x="10693368" y="6360330"/>
              <a:ext cx="133682" cy="160418"/>
            </a:xfrm>
            <a:custGeom>
              <a:avLst/>
              <a:gdLst>
                <a:gd name="connsiteX0" fmla="*/ 49529 w 133681"/>
                <a:gd name="connsiteY0" fmla="*/ 33019 h 160417"/>
                <a:gd name="connsiteX1" fmla="*/ 0 w 133681"/>
                <a:gd name="connsiteY1" fmla="*/ 33019 h 160417"/>
                <a:gd name="connsiteX2" fmla="*/ 0 w 133681"/>
                <a:gd name="connsiteY2" fmla="*/ 0 h 160417"/>
                <a:gd name="connsiteX3" fmla="*/ 134818 w 133681"/>
                <a:gd name="connsiteY3" fmla="*/ 0 h 160417"/>
                <a:gd name="connsiteX4" fmla="*/ 134818 w 133681"/>
                <a:gd name="connsiteY4" fmla="*/ 33019 h 160417"/>
                <a:gd name="connsiteX5" fmla="*/ 85289 w 133681"/>
                <a:gd name="connsiteY5" fmla="*/ 33019 h 160417"/>
                <a:gd name="connsiteX6" fmla="*/ 85289 w 133681"/>
                <a:gd name="connsiteY6" fmla="*/ 162691 h 160417"/>
                <a:gd name="connsiteX7" fmla="*/ 49529 w 133681"/>
                <a:gd name="connsiteY7"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81" h="160417">
                  <a:moveTo>
                    <a:pt x="49529" y="33019"/>
                  </a:moveTo>
                  <a:lnTo>
                    <a:pt x="0" y="33019"/>
                  </a:lnTo>
                  <a:lnTo>
                    <a:pt x="0" y="0"/>
                  </a:lnTo>
                  <a:lnTo>
                    <a:pt x="134818" y="0"/>
                  </a:lnTo>
                  <a:lnTo>
                    <a:pt x="134818" y="33019"/>
                  </a:lnTo>
                  <a:lnTo>
                    <a:pt x="85289" y="33019"/>
                  </a:lnTo>
                  <a:lnTo>
                    <a:pt x="85289" y="162691"/>
                  </a:lnTo>
                  <a:lnTo>
                    <a:pt x="49529"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5" name="Freihandform: Form 64">
              <a:extLst>
                <a:ext uri="{FF2B5EF4-FFF2-40B4-BE49-F238E27FC236}">
                  <a16:creationId xmlns:a16="http://schemas.microsoft.com/office/drawing/2014/main" id="{05D43889-2892-40B1-83EF-20D0743A56EA}"/>
                </a:ext>
              </a:extLst>
            </p:cNvPr>
            <p:cNvSpPr/>
            <p:nvPr/>
          </p:nvSpPr>
          <p:spPr>
            <a:xfrm>
              <a:off x="10852115" y="6360330"/>
              <a:ext cx="140366" cy="160418"/>
            </a:xfrm>
            <a:custGeom>
              <a:avLst/>
              <a:gdLst>
                <a:gd name="connsiteX0" fmla="*/ 0 w 140366"/>
                <a:gd name="connsiteY0" fmla="*/ 0 h 160417"/>
                <a:gd name="connsiteX1" fmla="*/ 74394 w 140366"/>
                <a:gd name="connsiteY1" fmla="*/ 0 h 160417"/>
                <a:gd name="connsiteX2" fmla="*/ 121784 w 140366"/>
                <a:gd name="connsiteY2" fmla="*/ 16510 h 160417"/>
                <a:gd name="connsiteX3" fmla="*/ 135754 w 140366"/>
                <a:gd name="connsiteY3" fmla="*/ 53673 h 160417"/>
                <a:gd name="connsiteX4" fmla="*/ 135754 w 140366"/>
                <a:gd name="connsiteY4" fmla="*/ 54141 h 160417"/>
                <a:gd name="connsiteX5" fmla="*/ 100863 w 140366"/>
                <a:gd name="connsiteY5" fmla="*/ 104606 h 160417"/>
                <a:gd name="connsiteX6" fmla="*/ 140633 w 140366"/>
                <a:gd name="connsiteY6" fmla="*/ 162691 h 160417"/>
                <a:gd name="connsiteX7" fmla="*/ 98791 w 140366"/>
                <a:gd name="connsiteY7" fmla="*/ 162691 h 160417"/>
                <a:gd name="connsiteX8" fmla="*/ 63900 w 140366"/>
                <a:gd name="connsiteY8" fmla="*/ 110822 h 160417"/>
                <a:gd name="connsiteX9" fmla="*/ 35760 w 140366"/>
                <a:gd name="connsiteY9" fmla="*/ 110822 h 160417"/>
                <a:gd name="connsiteX10" fmla="*/ 35760 w 140366"/>
                <a:gd name="connsiteY10" fmla="*/ 162891 h 160417"/>
                <a:gd name="connsiteX11" fmla="*/ 0 w 140366"/>
                <a:gd name="connsiteY11" fmla="*/ 162891 h 160417"/>
                <a:gd name="connsiteX12" fmla="*/ 72055 w 140366"/>
                <a:gd name="connsiteY12" fmla="*/ 79006 h 160417"/>
                <a:gd name="connsiteX13" fmla="*/ 99459 w 140366"/>
                <a:gd name="connsiteY13" fmla="*/ 56013 h 160417"/>
                <a:gd name="connsiteX14" fmla="*/ 99459 w 140366"/>
                <a:gd name="connsiteY14" fmla="*/ 55545 h 160417"/>
                <a:gd name="connsiteX15" fmla="*/ 71386 w 140366"/>
                <a:gd name="connsiteY15" fmla="*/ 32284 h 160417"/>
                <a:gd name="connsiteX16" fmla="*/ 35760 w 140366"/>
                <a:gd name="connsiteY16" fmla="*/ 32284 h 160417"/>
                <a:gd name="connsiteX17" fmla="*/ 35760 w 140366"/>
                <a:gd name="connsiteY17" fmla="*/ 7907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66" h="160417">
                  <a:moveTo>
                    <a:pt x="0" y="0"/>
                  </a:moveTo>
                  <a:lnTo>
                    <a:pt x="74394" y="0"/>
                  </a:lnTo>
                  <a:cubicBezTo>
                    <a:pt x="95048" y="0"/>
                    <a:pt x="111090" y="5815"/>
                    <a:pt x="121784" y="16510"/>
                  </a:cubicBezTo>
                  <a:cubicBezTo>
                    <a:pt x="131276" y="26498"/>
                    <a:pt x="136316" y="39906"/>
                    <a:pt x="135754" y="53673"/>
                  </a:cubicBezTo>
                  <a:lnTo>
                    <a:pt x="135754" y="54141"/>
                  </a:lnTo>
                  <a:cubicBezTo>
                    <a:pt x="136837" y="76906"/>
                    <a:pt x="122546" y="97578"/>
                    <a:pt x="100863" y="104606"/>
                  </a:cubicBezTo>
                  <a:lnTo>
                    <a:pt x="140633" y="162691"/>
                  </a:lnTo>
                  <a:lnTo>
                    <a:pt x="98791" y="162691"/>
                  </a:lnTo>
                  <a:lnTo>
                    <a:pt x="63900" y="110822"/>
                  </a:lnTo>
                  <a:lnTo>
                    <a:pt x="35760" y="110822"/>
                  </a:lnTo>
                  <a:lnTo>
                    <a:pt x="35760" y="162891"/>
                  </a:lnTo>
                  <a:lnTo>
                    <a:pt x="0" y="162891"/>
                  </a:lnTo>
                  <a:close/>
                  <a:moveTo>
                    <a:pt x="72055" y="79006"/>
                  </a:moveTo>
                  <a:cubicBezTo>
                    <a:pt x="89500" y="79006"/>
                    <a:pt x="99459" y="69715"/>
                    <a:pt x="99459" y="56013"/>
                  </a:cubicBezTo>
                  <a:lnTo>
                    <a:pt x="99459" y="55545"/>
                  </a:lnTo>
                  <a:cubicBezTo>
                    <a:pt x="99459" y="40171"/>
                    <a:pt x="88765" y="32284"/>
                    <a:pt x="71386" y="32284"/>
                  </a:cubicBezTo>
                  <a:lnTo>
                    <a:pt x="35760" y="32284"/>
                  </a:lnTo>
                  <a:lnTo>
                    <a:pt x="35760" y="7907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66" name="Freihandform: Form 65">
              <a:extLst>
                <a:ext uri="{FF2B5EF4-FFF2-40B4-BE49-F238E27FC236}">
                  <a16:creationId xmlns:a16="http://schemas.microsoft.com/office/drawing/2014/main" id="{D656F1D1-B7A4-4EF6-A279-F33886133DF2}"/>
                </a:ext>
              </a:extLst>
            </p:cNvPr>
            <p:cNvSpPr/>
            <p:nvPr/>
          </p:nvSpPr>
          <p:spPr>
            <a:xfrm>
              <a:off x="11009994" y="6359127"/>
              <a:ext cx="167102" cy="160418"/>
            </a:xfrm>
            <a:custGeom>
              <a:avLst/>
              <a:gdLst>
                <a:gd name="connsiteX0" fmla="*/ 69715 w 167102"/>
                <a:gd name="connsiteY0" fmla="*/ 0 h 160417"/>
                <a:gd name="connsiteX1" fmla="*/ 102735 w 167102"/>
                <a:gd name="connsiteY1" fmla="*/ 0 h 160417"/>
                <a:gd name="connsiteX2" fmla="*/ 172450 w 167102"/>
                <a:gd name="connsiteY2" fmla="*/ 163894 h 160417"/>
                <a:gd name="connsiteX3" fmla="*/ 135019 w 167102"/>
                <a:gd name="connsiteY3" fmla="*/ 163894 h 160417"/>
                <a:gd name="connsiteX4" fmla="*/ 120180 w 167102"/>
                <a:gd name="connsiteY4" fmla="*/ 127399 h 160417"/>
                <a:gd name="connsiteX5" fmla="*/ 51334 w 167102"/>
                <a:gd name="connsiteY5" fmla="*/ 127399 h 160417"/>
                <a:gd name="connsiteX6" fmla="*/ 36495 w 167102"/>
                <a:gd name="connsiteY6" fmla="*/ 163894 h 160417"/>
                <a:gd name="connsiteX7" fmla="*/ 0 w 167102"/>
                <a:gd name="connsiteY7" fmla="*/ 163894 h 160417"/>
                <a:gd name="connsiteX8" fmla="*/ 107347 w 167102"/>
                <a:gd name="connsiteY8" fmla="*/ 95783 h 160417"/>
                <a:gd name="connsiteX9" fmla="*/ 85556 w 167102"/>
                <a:gd name="connsiteY9" fmla="*/ 43045 h 160417"/>
                <a:gd name="connsiteX10" fmla="*/ 63967 w 167102"/>
                <a:gd name="connsiteY10" fmla="*/ 95783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02" h="160417">
                  <a:moveTo>
                    <a:pt x="69715" y="0"/>
                  </a:moveTo>
                  <a:lnTo>
                    <a:pt x="102735" y="0"/>
                  </a:lnTo>
                  <a:lnTo>
                    <a:pt x="172450" y="163894"/>
                  </a:lnTo>
                  <a:lnTo>
                    <a:pt x="135019" y="163894"/>
                  </a:lnTo>
                  <a:lnTo>
                    <a:pt x="120180" y="127399"/>
                  </a:lnTo>
                  <a:lnTo>
                    <a:pt x="51334" y="127399"/>
                  </a:lnTo>
                  <a:lnTo>
                    <a:pt x="36495" y="163894"/>
                  </a:lnTo>
                  <a:lnTo>
                    <a:pt x="0" y="163894"/>
                  </a:lnTo>
                  <a:close/>
                  <a:moveTo>
                    <a:pt x="107347" y="95783"/>
                  </a:moveTo>
                  <a:lnTo>
                    <a:pt x="85556" y="43045"/>
                  </a:lnTo>
                  <a:lnTo>
                    <a:pt x="63967" y="95783"/>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0" name="Freihandform: Form 69">
              <a:extLst>
                <a:ext uri="{FF2B5EF4-FFF2-40B4-BE49-F238E27FC236}">
                  <a16:creationId xmlns:a16="http://schemas.microsoft.com/office/drawing/2014/main" id="{E80166BC-4E47-4873-81B1-8676830BEE8D}"/>
                </a:ext>
              </a:extLst>
            </p:cNvPr>
            <p:cNvSpPr/>
            <p:nvPr/>
          </p:nvSpPr>
          <p:spPr>
            <a:xfrm>
              <a:off x="11174890" y="6360330"/>
              <a:ext cx="160418" cy="160418"/>
            </a:xfrm>
            <a:custGeom>
              <a:avLst/>
              <a:gdLst>
                <a:gd name="connsiteX0" fmla="*/ 0 w 160418"/>
                <a:gd name="connsiteY0" fmla="*/ 0 h 160417"/>
                <a:gd name="connsiteX1" fmla="*/ 39503 w 160418"/>
                <a:gd name="connsiteY1" fmla="*/ 0 h 160417"/>
                <a:gd name="connsiteX2" fmla="*/ 82081 w 160418"/>
                <a:gd name="connsiteY2" fmla="*/ 114565 h 160417"/>
                <a:gd name="connsiteX3" fmla="*/ 124592 w 160418"/>
                <a:gd name="connsiteY3" fmla="*/ 0 h 160417"/>
                <a:gd name="connsiteX4" fmla="*/ 163159 w 160418"/>
                <a:gd name="connsiteY4" fmla="*/ 0 h 160417"/>
                <a:gd name="connsiteX5" fmla="*/ 97387 w 160418"/>
                <a:gd name="connsiteY5" fmla="*/ 163894 h 160417"/>
                <a:gd name="connsiteX6" fmla="*/ 65771 w 160418"/>
                <a:gd name="connsiteY6" fmla="*/ 163894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18" h="160417">
                  <a:moveTo>
                    <a:pt x="0" y="0"/>
                  </a:moveTo>
                  <a:lnTo>
                    <a:pt x="39503" y="0"/>
                  </a:lnTo>
                  <a:lnTo>
                    <a:pt x="82081" y="114565"/>
                  </a:lnTo>
                  <a:lnTo>
                    <a:pt x="124592" y="0"/>
                  </a:lnTo>
                  <a:lnTo>
                    <a:pt x="163159" y="0"/>
                  </a:lnTo>
                  <a:lnTo>
                    <a:pt x="97387" y="163894"/>
                  </a:lnTo>
                  <a:lnTo>
                    <a:pt x="65771" y="163894"/>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1" name="Freihandform: Form 70">
              <a:extLst>
                <a:ext uri="{FF2B5EF4-FFF2-40B4-BE49-F238E27FC236}">
                  <a16:creationId xmlns:a16="http://schemas.microsoft.com/office/drawing/2014/main" id="{9281F588-056E-48CF-A6F5-819CBE4925A9}"/>
                </a:ext>
              </a:extLst>
            </p:cNvPr>
            <p:cNvSpPr/>
            <p:nvPr/>
          </p:nvSpPr>
          <p:spPr>
            <a:xfrm>
              <a:off x="11360975" y="6360330"/>
              <a:ext cx="120314" cy="160418"/>
            </a:xfrm>
            <a:custGeom>
              <a:avLst/>
              <a:gdLst>
                <a:gd name="connsiteX0" fmla="*/ 0 w 120313"/>
                <a:gd name="connsiteY0" fmla="*/ 0 h 160417"/>
                <a:gd name="connsiteX1" fmla="*/ 122787 w 120313"/>
                <a:gd name="connsiteY1" fmla="*/ 0 h 160417"/>
                <a:gd name="connsiteX2" fmla="*/ 122787 w 120313"/>
                <a:gd name="connsiteY2" fmla="*/ 31816 h 160417"/>
                <a:gd name="connsiteX3" fmla="*/ 35359 w 120313"/>
                <a:gd name="connsiteY3" fmla="*/ 31816 h 160417"/>
                <a:gd name="connsiteX4" fmla="*/ 35359 w 120313"/>
                <a:gd name="connsiteY4" fmla="*/ 64836 h 160417"/>
                <a:gd name="connsiteX5" fmla="*/ 112092 w 120313"/>
                <a:gd name="connsiteY5" fmla="*/ 64836 h 160417"/>
                <a:gd name="connsiteX6" fmla="*/ 112092 w 120313"/>
                <a:gd name="connsiteY6" fmla="*/ 96652 h 160417"/>
                <a:gd name="connsiteX7" fmla="*/ 35359 w 120313"/>
                <a:gd name="connsiteY7" fmla="*/ 96652 h 160417"/>
                <a:gd name="connsiteX8" fmla="*/ 35359 w 120313"/>
                <a:gd name="connsiteY8" fmla="*/ 130874 h 160417"/>
                <a:gd name="connsiteX9" fmla="*/ 123723 w 120313"/>
                <a:gd name="connsiteY9" fmla="*/ 130874 h 160417"/>
                <a:gd name="connsiteX10" fmla="*/ 123723 w 120313"/>
                <a:gd name="connsiteY10" fmla="*/ 162691 h 160417"/>
                <a:gd name="connsiteX11" fmla="*/ 0 w 120313"/>
                <a:gd name="connsiteY11"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313" h="160417">
                  <a:moveTo>
                    <a:pt x="0" y="0"/>
                  </a:moveTo>
                  <a:lnTo>
                    <a:pt x="122787" y="0"/>
                  </a:lnTo>
                  <a:lnTo>
                    <a:pt x="122787" y="31816"/>
                  </a:lnTo>
                  <a:lnTo>
                    <a:pt x="35359" y="31816"/>
                  </a:lnTo>
                  <a:lnTo>
                    <a:pt x="35359" y="64836"/>
                  </a:lnTo>
                  <a:lnTo>
                    <a:pt x="112092" y="64836"/>
                  </a:lnTo>
                  <a:lnTo>
                    <a:pt x="112092" y="96652"/>
                  </a:lnTo>
                  <a:lnTo>
                    <a:pt x="35359" y="96652"/>
                  </a:lnTo>
                  <a:lnTo>
                    <a:pt x="35359" y="130874"/>
                  </a:lnTo>
                  <a:lnTo>
                    <a:pt x="123723" y="130874"/>
                  </a:lnTo>
                  <a:lnTo>
                    <a:pt x="123723"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2" name="Freihandform: Form 71">
              <a:extLst>
                <a:ext uri="{FF2B5EF4-FFF2-40B4-BE49-F238E27FC236}">
                  <a16:creationId xmlns:a16="http://schemas.microsoft.com/office/drawing/2014/main" id="{C2063CA8-AF33-4C7F-B677-4EA87C4D39E3}"/>
                </a:ext>
              </a:extLst>
            </p:cNvPr>
            <p:cNvSpPr/>
            <p:nvPr/>
          </p:nvSpPr>
          <p:spPr>
            <a:xfrm>
              <a:off x="11518386" y="6360330"/>
              <a:ext cx="113630" cy="160418"/>
            </a:xfrm>
            <a:custGeom>
              <a:avLst/>
              <a:gdLst>
                <a:gd name="connsiteX0" fmla="*/ 0 w 113629"/>
                <a:gd name="connsiteY0" fmla="*/ 0 h 160417"/>
                <a:gd name="connsiteX1" fmla="*/ 35827 w 113629"/>
                <a:gd name="connsiteY1" fmla="*/ 0 h 160417"/>
                <a:gd name="connsiteX2" fmla="*/ 35827 w 113629"/>
                <a:gd name="connsiteY2" fmla="*/ 130139 h 160417"/>
                <a:gd name="connsiteX3" fmla="*/ 116905 w 113629"/>
                <a:gd name="connsiteY3" fmla="*/ 130139 h 160417"/>
                <a:gd name="connsiteX4" fmla="*/ 116905 w 113629"/>
                <a:gd name="connsiteY4" fmla="*/ 162691 h 160417"/>
                <a:gd name="connsiteX5" fmla="*/ 0 w 113629"/>
                <a:gd name="connsiteY5" fmla="*/ 162691 h 1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9" h="160417">
                  <a:moveTo>
                    <a:pt x="0" y="0"/>
                  </a:moveTo>
                  <a:lnTo>
                    <a:pt x="35827" y="0"/>
                  </a:lnTo>
                  <a:lnTo>
                    <a:pt x="35827" y="130139"/>
                  </a:lnTo>
                  <a:lnTo>
                    <a:pt x="116905" y="130139"/>
                  </a:lnTo>
                  <a:lnTo>
                    <a:pt x="116905" y="162691"/>
                  </a:lnTo>
                  <a:lnTo>
                    <a:pt x="0" y="162691"/>
                  </a:lnTo>
                  <a:close/>
                </a:path>
              </a:pathLst>
            </a:custGeom>
            <a:grpFill/>
            <a:ln w="6670" cap="flat">
              <a:noFill/>
              <a:prstDash val="solid"/>
              <a:miter/>
            </a:ln>
          </p:spPr>
          <p:txBody>
            <a:bodyPr rtlCol="0" anchor="ctr"/>
            <a:lstStyle/>
            <a:p>
              <a:endParaRPr lang="en-US">
                <a:solidFill>
                  <a:schemeClr val="bg2">
                    <a:lumMod val="90000"/>
                  </a:schemeClr>
                </a:solidFill>
              </a:endParaRPr>
            </a:p>
          </p:txBody>
        </p:sp>
        <p:sp>
          <p:nvSpPr>
            <p:cNvPr id="76" name="Freihandform: Form 75">
              <a:extLst>
                <a:ext uri="{FF2B5EF4-FFF2-40B4-BE49-F238E27FC236}">
                  <a16:creationId xmlns:a16="http://schemas.microsoft.com/office/drawing/2014/main" id="{E3B4B674-9F17-4935-8E5D-68634B56F464}"/>
                </a:ext>
              </a:extLst>
            </p:cNvPr>
            <p:cNvSpPr/>
            <p:nvPr/>
          </p:nvSpPr>
          <p:spPr>
            <a:xfrm>
              <a:off x="11653672" y="6357982"/>
              <a:ext cx="126998" cy="167102"/>
            </a:xfrm>
            <a:custGeom>
              <a:avLst/>
              <a:gdLst>
                <a:gd name="connsiteX0" fmla="*/ 0 w 126997"/>
                <a:gd name="connsiteY0" fmla="*/ 141310 h 167102"/>
                <a:gd name="connsiteX1" fmla="*/ 21122 w 126997"/>
                <a:gd name="connsiteY1" fmla="*/ 115978 h 167102"/>
                <a:gd name="connsiteX2" fmla="*/ 69715 w 126997"/>
                <a:gd name="connsiteY2" fmla="*/ 136030 h 167102"/>
                <a:gd name="connsiteX3" fmla="*/ 93176 w 126997"/>
                <a:gd name="connsiteY3" fmla="*/ 120657 h 167102"/>
                <a:gd name="connsiteX4" fmla="*/ 93176 w 126997"/>
                <a:gd name="connsiteY4" fmla="*/ 119854 h 167102"/>
                <a:gd name="connsiteX5" fmla="*/ 60424 w 126997"/>
                <a:gd name="connsiteY5" fmla="*/ 99201 h 167102"/>
                <a:gd name="connsiteX6" fmla="*/ 6484 w 126997"/>
                <a:gd name="connsiteY6" fmla="*/ 49471 h 167102"/>
                <a:gd name="connsiteX7" fmla="*/ 6484 w 126997"/>
                <a:gd name="connsiteY7" fmla="*/ 49070 h 167102"/>
                <a:gd name="connsiteX8" fmla="*/ 63499 w 126997"/>
                <a:gd name="connsiteY8" fmla="*/ 9 h 167102"/>
                <a:gd name="connsiteX9" fmla="*/ 123656 w 126997"/>
                <a:gd name="connsiteY9" fmla="*/ 20663 h 167102"/>
                <a:gd name="connsiteX10" fmla="*/ 105074 w 126997"/>
                <a:gd name="connsiteY10" fmla="*/ 47399 h 167102"/>
                <a:gd name="connsiteX11" fmla="*/ 62764 w 126997"/>
                <a:gd name="connsiteY11" fmla="*/ 31357 h 167102"/>
                <a:gd name="connsiteX12" fmla="*/ 41843 w 126997"/>
                <a:gd name="connsiteY12" fmla="*/ 45527 h 167102"/>
                <a:gd name="connsiteX13" fmla="*/ 41843 w 126997"/>
                <a:gd name="connsiteY13" fmla="*/ 46330 h 167102"/>
                <a:gd name="connsiteX14" fmla="*/ 76934 w 126997"/>
                <a:gd name="connsiteY14" fmla="*/ 67719 h 167102"/>
                <a:gd name="connsiteX15" fmla="*/ 128535 w 126997"/>
                <a:gd name="connsiteY15" fmla="*/ 116512 h 167102"/>
                <a:gd name="connsiteX16" fmla="*/ 128535 w 126997"/>
                <a:gd name="connsiteY16" fmla="*/ 116980 h 167102"/>
                <a:gd name="connsiteX17" fmla="*/ 68846 w 126997"/>
                <a:gd name="connsiteY17" fmla="*/ 167445 h 167102"/>
                <a:gd name="connsiteX18" fmla="*/ 0 w 126997"/>
                <a:gd name="connsiteY18" fmla="*/ 141310 h 1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997" h="167102">
                  <a:moveTo>
                    <a:pt x="0" y="141310"/>
                  </a:moveTo>
                  <a:lnTo>
                    <a:pt x="21122" y="115978"/>
                  </a:lnTo>
                  <a:cubicBezTo>
                    <a:pt x="34356" y="128332"/>
                    <a:pt x="51621" y="135458"/>
                    <a:pt x="69715" y="136030"/>
                  </a:cubicBezTo>
                  <a:cubicBezTo>
                    <a:pt x="84353" y="136030"/>
                    <a:pt x="93176" y="130215"/>
                    <a:pt x="93176" y="120657"/>
                  </a:cubicBezTo>
                  <a:lnTo>
                    <a:pt x="93176" y="119854"/>
                  </a:lnTo>
                  <a:cubicBezTo>
                    <a:pt x="93176" y="110831"/>
                    <a:pt x="87628" y="106152"/>
                    <a:pt x="60424" y="99201"/>
                  </a:cubicBezTo>
                  <a:cubicBezTo>
                    <a:pt x="27605" y="90846"/>
                    <a:pt x="6484" y="81755"/>
                    <a:pt x="6484" y="49471"/>
                  </a:cubicBezTo>
                  <a:lnTo>
                    <a:pt x="6484" y="49070"/>
                  </a:lnTo>
                  <a:cubicBezTo>
                    <a:pt x="6484" y="19593"/>
                    <a:pt x="30078" y="9"/>
                    <a:pt x="63499" y="9"/>
                  </a:cubicBezTo>
                  <a:cubicBezTo>
                    <a:pt x="85343" y="-291"/>
                    <a:pt x="106605" y="7010"/>
                    <a:pt x="123656" y="20663"/>
                  </a:cubicBezTo>
                  <a:lnTo>
                    <a:pt x="105074" y="47399"/>
                  </a:lnTo>
                  <a:cubicBezTo>
                    <a:pt x="92916" y="37895"/>
                    <a:pt x="78164" y="32301"/>
                    <a:pt x="62764" y="31357"/>
                  </a:cubicBezTo>
                  <a:cubicBezTo>
                    <a:pt x="49061" y="31357"/>
                    <a:pt x="41843" y="37640"/>
                    <a:pt x="41843" y="45527"/>
                  </a:cubicBezTo>
                  <a:lnTo>
                    <a:pt x="41843" y="46330"/>
                  </a:lnTo>
                  <a:cubicBezTo>
                    <a:pt x="41843" y="57024"/>
                    <a:pt x="48527" y="60500"/>
                    <a:pt x="76934" y="67719"/>
                  </a:cubicBezTo>
                  <a:cubicBezTo>
                    <a:pt x="109953" y="76341"/>
                    <a:pt x="128535" y="88172"/>
                    <a:pt x="128535" y="116512"/>
                  </a:cubicBezTo>
                  <a:lnTo>
                    <a:pt x="128535" y="116980"/>
                  </a:lnTo>
                  <a:cubicBezTo>
                    <a:pt x="128535" y="149331"/>
                    <a:pt x="103938" y="167445"/>
                    <a:pt x="68846" y="167445"/>
                  </a:cubicBezTo>
                  <a:cubicBezTo>
                    <a:pt x="43467" y="167471"/>
                    <a:pt x="18970" y="158170"/>
                    <a:pt x="0" y="141310"/>
                  </a:cubicBezTo>
                  <a:close/>
                </a:path>
              </a:pathLst>
            </a:custGeom>
            <a:grpFill/>
            <a:ln w="6670" cap="flat">
              <a:noFill/>
              <a:prstDash val="solid"/>
              <a:miter/>
            </a:ln>
          </p:spPr>
          <p:txBody>
            <a:bodyPr rtlCol="0" anchor="ctr"/>
            <a:lstStyle/>
            <a:p>
              <a:endParaRPr lang="en-US">
                <a:solidFill>
                  <a:schemeClr val="bg2">
                    <a:lumMod val="90000"/>
                  </a:schemeClr>
                </a:solidFill>
              </a:endParaRPr>
            </a:p>
          </p:txBody>
        </p:sp>
      </p:grpSp>
      <p:sp>
        <p:nvSpPr>
          <p:cNvPr id="51" name="Rechteck 50">
            <a:extLst>
              <a:ext uri="{FF2B5EF4-FFF2-40B4-BE49-F238E27FC236}">
                <a16:creationId xmlns:a16="http://schemas.microsoft.com/office/drawing/2014/main" id="{E11D2FA9-A545-4705-82E1-2712D13F064B}"/>
              </a:ext>
            </a:extLst>
          </p:cNvPr>
          <p:cNvSpPr/>
          <p:nvPr userDrawn="1"/>
        </p:nvSpPr>
        <p:spPr>
          <a:xfrm>
            <a:off x="0" y="6806816"/>
            <a:ext cx="12193200" cy="54000"/>
          </a:xfrm>
          <a:prstGeom prst="rect">
            <a:avLst/>
          </a:prstGeom>
          <a:gradFill>
            <a:gsLst>
              <a:gs pos="0">
                <a:srgbClr val="E30F59"/>
              </a:gs>
              <a:gs pos="100000">
                <a:srgbClr val="FF8C24"/>
              </a:gs>
            </a:gsLst>
            <a:lin ang="0" scaled="0"/>
          </a:gradFill>
        </p:spPr>
        <p:txBody>
          <a:bodyPr wrap="none" rtlCol="0" anchor="ctr">
            <a:spAutoFit/>
          </a:bodyPr>
          <a:lstStyle/>
          <a:p>
            <a:pPr algn="l"/>
            <a:endParaRPr lang="en-US" sz="1400" dirty="0"/>
          </a:p>
        </p:txBody>
      </p:sp>
      <p:sp>
        <p:nvSpPr>
          <p:cNvPr id="2" name="Rechteck 1">
            <a:extLst>
              <a:ext uri="{FF2B5EF4-FFF2-40B4-BE49-F238E27FC236}">
                <a16:creationId xmlns:a16="http://schemas.microsoft.com/office/drawing/2014/main" id="{64BC33EA-7934-4AF8-A316-4E0CD4DE7F1D}"/>
              </a:ext>
            </a:extLst>
          </p:cNvPr>
          <p:cNvSpPr/>
          <p:nvPr userDrawn="1"/>
        </p:nvSpPr>
        <p:spPr>
          <a:xfrm>
            <a:off x="5746612" y="1476430"/>
            <a:ext cx="360000" cy="360000"/>
          </a:xfrm>
          <a:prstGeom prst="rect">
            <a:avLst/>
          </a:prstGeom>
          <a:solidFill>
            <a:schemeClr val="accent1">
              <a:lumMod val="60000"/>
              <a:lumOff val="40000"/>
            </a:schemeClr>
          </a:solidFill>
        </p:spPr>
        <p:txBody>
          <a:bodyPr wrap="square" rtlCol="0" anchor="ctr">
            <a:spAutoFit/>
          </a:bodyPr>
          <a:lstStyle/>
          <a:p>
            <a:pPr algn="l"/>
            <a:endParaRPr lang="en-US" sz="1400" dirty="0"/>
          </a:p>
        </p:txBody>
      </p:sp>
      <p:sp>
        <p:nvSpPr>
          <p:cNvPr id="77" name="Rechteck 76">
            <a:extLst>
              <a:ext uri="{FF2B5EF4-FFF2-40B4-BE49-F238E27FC236}">
                <a16:creationId xmlns:a16="http://schemas.microsoft.com/office/drawing/2014/main" id="{28FA01BE-4350-4730-B425-AE6D6F40E6FF}"/>
              </a:ext>
            </a:extLst>
          </p:cNvPr>
          <p:cNvSpPr/>
          <p:nvPr userDrawn="1"/>
        </p:nvSpPr>
        <p:spPr>
          <a:xfrm>
            <a:off x="5746612" y="1836430"/>
            <a:ext cx="360000" cy="360000"/>
          </a:xfrm>
          <a:prstGeom prst="rect">
            <a:avLst/>
          </a:prstGeom>
          <a:solidFill>
            <a:schemeClr val="accent1">
              <a:lumMod val="40000"/>
              <a:lumOff val="60000"/>
            </a:schemeClr>
          </a:solidFill>
        </p:spPr>
        <p:txBody>
          <a:bodyPr wrap="square" rtlCol="0" anchor="ctr">
            <a:spAutoFit/>
          </a:bodyPr>
          <a:lstStyle/>
          <a:p>
            <a:pPr algn="l"/>
            <a:endParaRPr lang="en-US" sz="1400" dirty="0"/>
          </a:p>
        </p:txBody>
      </p:sp>
      <p:sp>
        <p:nvSpPr>
          <p:cNvPr id="78" name="Rechteck 77">
            <a:extLst>
              <a:ext uri="{FF2B5EF4-FFF2-40B4-BE49-F238E27FC236}">
                <a16:creationId xmlns:a16="http://schemas.microsoft.com/office/drawing/2014/main" id="{F6967DF0-4369-4047-B338-F7357B95E947}"/>
              </a:ext>
            </a:extLst>
          </p:cNvPr>
          <p:cNvSpPr/>
          <p:nvPr userDrawn="1"/>
        </p:nvSpPr>
        <p:spPr>
          <a:xfrm>
            <a:off x="5745450" y="2193462"/>
            <a:ext cx="360000" cy="360000"/>
          </a:xfrm>
          <a:prstGeom prst="rect">
            <a:avLst/>
          </a:prstGeom>
          <a:solidFill>
            <a:schemeClr val="accent1">
              <a:lumMod val="20000"/>
              <a:lumOff val="80000"/>
            </a:schemeClr>
          </a:solidFill>
        </p:spPr>
        <p:txBody>
          <a:bodyPr wrap="square" rtlCol="0" anchor="ctr">
            <a:spAutoFit/>
          </a:bodyPr>
          <a:lstStyle/>
          <a:p>
            <a:pPr algn="l"/>
            <a:endParaRPr lang="en-US" sz="1400" dirty="0"/>
          </a:p>
        </p:txBody>
      </p:sp>
      <p:sp>
        <p:nvSpPr>
          <p:cNvPr id="81" name="Rechteck 80">
            <a:extLst>
              <a:ext uri="{FF2B5EF4-FFF2-40B4-BE49-F238E27FC236}">
                <a16:creationId xmlns:a16="http://schemas.microsoft.com/office/drawing/2014/main" id="{ACC4A7B2-248D-4CDB-B213-6A1FEE5CA6A3}"/>
              </a:ext>
            </a:extLst>
          </p:cNvPr>
          <p:cNvSpPr/>
          <p:nvPr userDrawn="1"/>
        </p:nvSpPr>
        <p:spPr>
          <a:xfrm>
            <a:off x="5745450" y="3120334"/>
            <a:ext cx="360000" cy="360000"/>
          </a:xfrm>
          <a:prstGeom prst="rect">
            <a:avLst/>
          </a:prstGeom>
          <a:solidFill>
            <a:schemeClr val="accent2">
              <a:lumMod val="60000"/>
              <a:lumOff val="40000"/>
            </a:schemeClr>
          </a:solidFill>
        </p:spPr>
        <p:txBody>
          <a:bodyPr wrap="square" rtlCol="0" anchor="ctr">
            <a:spAutoFit/>
          </a:bodyPr>
          <a:lstStyle/>
          <a:p>
            <a:pPr algn="l"/>
            <a:endParaRPr lang="en-US" sz="1400" dirty="0"/>
          </a:p>
        </p:txBody>
      </p:sp>
      <p:sp>
        <p:nvSpPr>
          <p:cNvPr id="82" name="Rechteck 81">
            <a:extLst>
              <a:ext uri="{FF2B5EF4-FFF2-40B4-BE49-F238E27FC236}">
                <a16:creationId xmlns:a16="http://schemas.microsoft.com/office/drawing/2014/main" id="{02945264-DA21-4D22-A734-0A7AD9A19F1C}"/>
              </a:ext>
            </a:extLst>
          </p:cNvPr>
          <p:cNvSpPr/>
          <p:nvPr userDrawn="1"/>
        </p:nvSpPr>
        <p:spPr>
          <a:xfrm>
            <a:off x="5745450" y="3480334"/>
            <a:ext cx="360000" cy="360000"/>
          </a:xfrm>
          <a:prstGeom prst="rect">
            <a:avLst/>
          </a:prstGeom>
          <a:solidFill>
            <a:schemeClr val="accent2">
              <a:lumMod val="40000"/>
              <a:lumOff val="60000"/>
            </a:schemeClr>
          </a:solidFill>
        </p:spPr>
        <p:txBody>
          <a:bodyPr wrap="square" rtlCol="0" anchor="ctr">
            <a:spAutoFit/>
          </a:bodyPr>
          <a:lstStyle/>
          <a:p>
            <a:pPr algn="l"/>
            <a:endParaRPr lang="en-US" sz="1400" dirty="0"/>
          </a:p>
        </p:txBody>
      </p:sp>
      <p:sp>
        <p:nvSpPr>
          <p:cNvPr id="83" name="Rechteck 82">
            <a:extLst>
              <a:ext uri="{FF2B5EF4-FFF2-40B4-BE49-F238E27FC236}">
                <a16:creationId xmlns:a16="http://schemas.microsoft.com/office/drawing/2014/main" id="{C62B6175-2794-49C5-A3BB-F20B04F3D7A6}"/>
              </a:ext>
            </a:extLst>
          </p:cNvPr>
          <p:cNvSpPr/>
          <p:nvPr userDrawn="1"/>
        </p:nvSpPr>
        <p:spPr>
          <a:xfrm>
            <a:off x="5744288" y="3837366"/>
            <a:ext cx="360000" cy="360000"/>
          </a:xfrm>
          <a:prstGeom prst="rect">
            <a:avLst/>
          </a:prstGeom>
          <a:solidFill>
            <a:schemeClr val="accent2">
              <a:lumMod val="20000"/>
              <a:lumOff val="80000"/>
            </a:schemeClr>
          </a:solidFill>
        </p:spPr>
        <p:txBody>
          <a:bodyPr wrap="square" rtlCol="0" anchor="ctr">
            <a:spAutoFit/>
          </a:bodyPr>
          <a:lstStyle/>
          <a:p>
            <a:pPr algn="l"/>
            <a:endParaRPr lang="en-US" sz="1400" dirty="0"/>
          </a:p>
        </p:txBody>
      </p:sp>
      <p:sp>
        <p:nvSpPr>
          <p:cNvPr id="84" name="Rechteck 83">
            <a:extLst>
              <a:ext uri="{FF2B5EF4-FFF2-40B4-BE49-F238E27FC236}">
                <a16:creationId xmlns:a16="http://schemas.microsoft.com/office/drawing/2014/main" id="{7E8E5A66-51D4-422E-ADFF-CFE9BD7D58DA}"/>
              </a:ext>
            </a:extLst>
          </p:cNvPr>
          <p:cNvSpPr/>
          <p:nvPr userDrawn="1"/>
        </p:nvSpPr>
        <p:spPr>
          <a:xfrm>
            <a:off x="5743021" y="4775051"/>
            <a:ext cx="360000" cy="360000"/>
          </a:xfrm>
          <a:prstGeom prst="rect">
            <a:avLst/>
          </a:prstGeom>
          <a:solidFill>
            <a:schemeClr val="accent3">
              <a:lumMod val="50000"/>
            </a:schemeClr>
          </a:solidFill>
        </p:spPr>
        <p:txBody>
          <a:bodyPr wrap="square" rtlCol="0" anchor="ctr">
            <a:spAutoFit/>
          </a:bodyPr>
          <a:lstStyle/>
          <a:p>
            <a:pPr algn="l"/>
            <a:endParaRPr lang="en-US" sz="1400" dirty="0"/>
          </a:p>
        </p:txBody>
      </p:sp>
      <p:sp>
        <p:nvSpPr>
          <p:cNvPr id="86" name="Rechteck 85">
            <a:extLst>
              <a:ext uri="{FF2B5EF4-FFF2-40B4-BE49-F238E27FC236}">
                <a16:creationId xmlns:a16="http://schemas.microsoft.com/office/drawing/2014/main" id="{ABEE3AB1-DBF3-410A-80FA-7376A31F85C6}"/>
              </a:ext>
            </a:extLst>
          </p:cNvPr>
          <p:cNvSpPr/>
          <p:nvPr userDrawn="1"/>
        </p:nvSpPr>
        <p:spPr>
          <a:xfrm>
            <a:off x="5743021" y="5135051"/>
            <a:ext cx="360000" cy="360000"/>
          </a:xfrm>
          <a:prstGeom prst="rect">
            <a:avLst/>
          </a:prstGeom>
          <a:solidFill>
            <a:schemeClr val="accent3">
              <a:lumMod val="75000"/>
            </a:schemeClr>
          </a:solidFill>
        </p:spPr>
        <p:txBody>
          <a:bodyPr wrap="square" rtlCol="0" anchor="ctr">
            <a:spAutoFit/>
          </a:bodyPr>
          <a:lstStyle/>
          <a:p>
            <a:pPr algn="l"/>
            <a:endParaRPr lang="en-US" sz="1400" dirty="0"/>
          </a:p>
        </p:txBody>
      </p:sp>
      <p:sp>
        <p:nvSpPr>
          <p:cNvPr id="87" name="Rechteck 86">
            <a:extLst>
              <a:ext uri="{FF2B5EF4-FFF2-40B4-BE49-F238E27FC236}">
                <a16:creationId xmlns:a16="http://schemas.microsoft.com/office/drawing/2014/main" id="{04F2328D-7E65-4469-8EB5-413CB6928F57}"/>
              </a:ext>
            </a:extLst>
          </p:cNvPr>
          <p:cNvSpPr/>
          <p:nvPr userDrawn="1"/>
        </p:nvSpPr>
        <p:spPr>
          <a:xfrm>
            <a:off x="5745450" y="5492083"/>
            <a:ext cx="360000" cy="360000"/>
          </a:xfrm>
          <a:prstGeom prst="rect">
            <a:avLst/>
          </a:prstGeom>
          <a:solidFill>
            <a:schemeClr val="accent3">
              <a:lumMod val="90000"/>
            </a:schemeClr>
          </a:solidFill>
        </p:spPr>
        <p:txBody>
          <a:bodyPr wrap="square" rtlCol="0" anchor="ctr">
            <a:spAutoFit/>
          </a:bodyPr>
          <a:lstStyle/>
          <a:p>
            <a:pPr algn="l"/>
            <a:endParaRPr lang="en-US" sz="1400" dirty="0"/>
          </a:p>
        </p:txBody>
      </p:sp>
      <p:sp>
        <p:nvSpPr>
          <p:cNvPr id="89" name="Rechteck 88">
            <a:extLst>
              <a:ext uri="{FF2B5EF4-FFF2-40B4-BE49-F238E27FC236}">
                <a16:creationId xmlns:a16="http://schemas.microsoft.com/office/drawing/2014/main" id="{5A73B6C7-1EF7-430F-9845-9677A0E83225}"/>
              </a:ext>
            </a:extLst>
          </p:cNvPr>
          <p:cNvSpPr/>
          <p:nvPr userDrawn="1"/>
        </p:nvSpPr>
        <p:spPr>
          <a:xfrm>
            <a:off x="9678713" y="1464591"/>
            <a:ext cx="360000" cy="360000"/>
          </a:xfrm>
          <a:prstGeom prst="rect">
            <a:avLst/>
          </a:prstGeom>
          <a:solidFill>
            <a:schemeClr val="accent4">
              <a:lumMod val="60000"/>
              <a:lumOff val="40000"/>
            </a:schemeClr>
          </a:solidFill>
        </p:spPr>
        <p:txBody>
          <a:bodyPr wrap="square" rtlCol="0" anchor="ctr">
            <a:spAutoFit/>
          </a:bodyPr>
          <a:lstStyle/>
          <a:p>
            <a:pPr algn="l"/>
            <a:endParaRPr lang="en-US" sz="1400" dirty="0"/>
          </a:p>
        </p:txBody>
      </p:sp>
      <p:sp>
        <p:nvSpPr>
          <p:cNvPr id="91" name="Rechteck 90">
            <a:extLst>
              <a:ext uri="{FF2B5EF4-FFF2-40B4-BE49-F238E27FC236}">
                <a16:creationId xmlns:a16="http://schemas.microsoft.com/office/drawing/2014/main" id="{F08F233E-A0AF-4CCA-AF14-10AE69310014}"/>
              </a:ext>
            </a:extLst>
          </p:cNvPr>
          <p:cNvSpPr/>
          <p:nvPr userDrawn="1"/>
        </p:nvSpPr>
        <p:spPr>
          <a:xfrm>
            <a:off x="9678713" y="1824591"/>
            <a:ext cx="360000" cy="360000"/>
          </a:xfrm>
          <a:prstGeom prst="rect">
            <a:avLst/>
          </a:prstGeom>
          <a:solidFill>
            <a:schemeClr val="accent4">
              <a:lumMod val="40000"/>
              <a:lumOff val="60000"/>
            </a:schemeClr>
          </a:solidFill>
        </p:spPr>
        <p:txBody>
          <a:bodyPr wrap="square" rtlCol="0" anchor="ctr">
            <a:spAutoFit/>
          </a:bodyPr>
          <a:lstStyle/>
          <a:p>
            <a:pPr algn="l"/>
            <a:endParaRPr lang="en-US" sz="1400" dirty="0"/>
          </a:p>
        </p:txBody>
      </p:sp>
      <p:sp>
        <p:nvSpPr>
          <p:cNvPr id="92" name="Rechteck 91">
            <a:extLst>
              <a:ext uri="{FF2B5EF4-FFF2-40B4-BE49-F238E27FC236}">
                <a16:creationId xmlns:a16="http://schemas.microsoft.com/office/drawing/2014/main" id="{BD3D4312-C270-4C82-BA6D-404ED29DF6FC}"/>
              </a:ext>
            </a:extLst>
          </p:cNvPr>
          <p:cNvSpPr/>
          <p:nvPr userDrawn="1"/>
        </p:nvSpPr>
        <p:spPr>
          <a:xfrm>
            <a:off x="9677551" y="2181623"/>
            <a:ext cx="360000" cy="360000"/>
          </a:xfrm>
          <a:prstGeom prst="rect">
            <a:avLst/>
          </a:prstGeom>
          <a:solidFill>
            <a:schemeClr val="accent4">
              <a:lumMod val="20000"/>
              <a:lumOff val="80000"/>
            </a:schemeClr>
          </a:solidFill>
        </p:spPr>
        <p:txBody>
          <a:bodyPr wrap="square" rtlCol="0" anchor="ctr">
            <a:spAutoFit/>
          </a:bodyPr>
          <a:lstStyle/>
          <a:p>
            <a:pPr algn="l"/>
            <a:endParaRPr lang="en-US" sz="1400" dirty="0"/>
          </a:p>
        </p:txBody>
      </p:sp>
      <p:sp>
        <p:nvSpPr>
          <p:cNvPr id="93" name="Rechteck 92">
            <a:extLst>
              <a:ext uri="{FF2B5EF4-FFF2-40B4-BE49-F238E27FC236}">
                <a16:creationId xmlns:a16="http://schemas.microsoft.com/office/drawing/2014/main" id="{6FD7016B-7370-43E1-A2F8-910A58216D02}"/>
              </a:ext>
            </a:extLst>
          </p:cNvPr>
          <p:cNvSpPr/>
          <p:nvPr userDrawn="1"/>
        </p:nvSpPr>
        <p:spPr>
          <a:xfrm>
            <a:off x="9677551" y="3108495"/>
            <a:ext cx="360000" cy="360000"/>
          </a:xfrm>
          <a:prstGeom prst="rect">
            <a:avLst/>
          </a:prstGeom>
          <a:solidFill>
            <a:schemeClr val="accent5">
              <a:lumMod val="60000"/>
              <a:lumOff val="40000"/>
            </a:schemeClr>
          </a:solidFill>
        </p:spPr>
        <p:txBody>
          <a:bodyPr wrap="square" rtlCol="0" anchor="ctr">
            <a:spAutoFit/>
          </a:bodyPr>
          <a:lstStyle/>
          <a:p>
            <a:pPr algn="l"/>
            <a:endParaRPr lang="en-US" sz="1400" dirty="0"/>
          </a:p>
        </p:txBody>
      </p:sp>
      <p:sp>
        <p:nvSpPr>
          <p:cNvPr id="94" name="Rechteck 93">
            <a:extLst>
              <a:ext uri="{FF2B5EF4-FFF2-40B4-BE49-F238E27FC236}">
                <a16:creationId xmlns:a16="http://schemas.microsoft.com/office/drawing/2014/main" id="{57D36E88-E4DC-40B4-AA97-7DE48A7EC1E3}"/>
              </a:ext>
            </a:extLst>
          </p:cNvPr>
          <p:cNvSpPr/>
          <p:nvPr userDrawn="1"/>
        </p:nvSpPr>
        <p:spPr>
          <a:xfrm>
            <a:off x="9677551" y="3468495"/>
            <a:ext cx="360000" cy="360000"/>
          </a:xfrm>
          <a:prstGeom prst="rect">
            <a:avLst/>
          </a:prstGeom>
          <a:solidFill>
            <a:schemeClr val="accent5">
              <a:lumMod val="40000"/>
              <a:lumOff val="60000"/>
            </a:schemeClr>
          </a:solidFill>
        </p:spPr>
        <p:txBody>
          <a:bodyPr wrap="square" rtlCol="0" anchor="ctr">
            <a:spAutoFit/>
          </a:bodyPr>
          <a:lstStyle/>
          <a:p>
            <a:pPr algn="l"/>
            <a:endParaRPr lang="en-US" sz="1400" dirty="0"/>
          </a:p>
        </p:txBody>
      </p:sp>
      <p:sp>
        <p:nvSpPr>
          <p:cNvPr id="95" name="Rechteck 94">
            <a:extLst>
              <a:ext uri="{FF2B5EF4-FFF2-40B4-BE49-F238E27FC236}">
                <a16:creationId xmlns:a16="http://schemas.microsoft.com/office/drawing/2014/main" id="{75DE5FA9-B6DC-4E7C-9C3A-C15E8526DD39}"/>
              </a:ext>
            </a:extLst>
          </p:cNvPr>
          <p:cNvSpPr/>
          <p:nvPr userDrawn="1"/>
        </p:nvSpPr>
        <p:spPr>
          <a:xfrm>
            <a:off x="9676389" y="3825527"/>
            <a:ext cx="360000" cy="360000"/>
          </a:xfrm>
          <a:prstGeom prst="rect">
            <a:avLst/>
          </a:prstGeom>
          <a:solidFill>
            <a:schemeClr val="accent5">
              <a:lumMod val="20000"/>
              <a:lumOff val="80000"/>
            </a:schemeClr>
          </a:solidFill>
        </p:spPr>
        <p:txBody>
          <a:bodyPr wrap="square" rtlCol="0" anchor="ctr">
            <a:spAutoFit/>
          </a:bodyPr>
          <a:lstStyle/>
          <a:p>
            <a:pPr algn="l"/>
            <a:endParaRPr lang="en-US" sz="1400" dirty="0"/>
          </a:p>
        </p:txBody>
      </p:sp>
      <p:sp>
        <p:nvSpPr>
          <p:cNvPr id="96" name="Rechteck 95">
            <a:extLst>
              <a:ext uri="{FF2B5EF4-FFF2-40B4-BE49-F238E27FC236}">
                <a16:creationId xmlns:a16="http://schemas.microsoft.com/office/drawing/2014/main" id="{B93EFB62-9A61-4559-9493-1F2994731BAD}"/>
              </a:ext>
            </a:extLst>
          </p:cNvPr>
          <p:cNvSpPr/>
          <p:nvPr userDrawn="1"/>
        </p:nvSpPr>
        <p:spPr>
          <a:xfrm>
            <a:off x="9675122" y="4763212"/>
            <a:ext cx="360000" cy="360000"/>
          </a:xfrm>
          <a:prstGeom prst="rect">
            <a:avLst/>
          </a:prstGeom>
          <a:solidFill>
            <a:schemeClr val="accent6">
              <a:lumMod val="60000"/>
              <a:lumOff val="40000"/>
            </a:schemeClr>
          </a:solidFill>
        </p:spPr>
        <p:txBody>
          <a:bodyPr wrap="square" rtlCol="0" anchor="ctr">
            <a:spAutoFit/>
          </a:bodyPr>
          <a:lstStyle/>
          <a:p>
            <a:pPr algn="l"/>
            <a:endParaRPr lang="en-US" sz="1400" dirty="0"/>
          </a:p>
        </p:txBody>
      </p:sp>
      <p:sp>
        <p:nvSpPr>
          <p:cNvPr id="100" name="Rechteck 99">
            <a:extLst>
              <a:ext uri="{FF2B5EF4-FFF2-40B4-BE49-F238E27FC236}">
                <a16:creationId xmlns:a16="http://schemas.microsoft.com/office/drawing/2014/main" id="{E6F9FC08-28E6-4883-8339-AA774FB65D73}"/>
              </a:ext>
            </a:extLst>
          </p:cNvPr>
          <p:cNvSpPr/>
          <p:nvPr userDrawn="1"/>
        </p:nvSpPr>
        <p:spPr>
          <a:xfrm>
            <a:off x="9675122" y="5123212"/>
            <a:ext cx="360000" cy="360000"/>
          </a:xfrm>
          <a:prstGeom prst="rect">
            <a:avLst/>
          </a:prstGeom>
          <a:solidFill>
            <a:schemeClr val="accent6">
              <a:lumMod val="40000"/>
              <a:lumOff val="60000"/>
            </a:schemeClr>
          </a:solidFill>
        </p:spPr>
        <p:txBody>
          <a:bodyPr wrap="square" rtlCol="0" anchor="ctr">
            <a:spAutoFit/>
          </a:bodyPr>
          <a:lstStyle/>
          <a:p>
            <a:pPr algn="l"/>
            <a:endParaRPr lang="en-US" sz="1400" dirty="0"/>
          </a:p>
        </p:txBody>
      </p:sp>
      <p:sp>
        <p:nvSpPr>
          <p:cNvPr id="101" name="Rechteck 100">
            <a:extLst>
              <a:ext uri="{FF2B5EF4-FFF2-40B4-BE49-F238E27FC236}">
                <a16:creationId xmlns:a16="http://schemas.microsoft.com/office/drawing/2014/main" id="{FCF6AEFD-1DA3-49D3-8B0B-75501D801276}"/>
              </a:ext>
            </a:extLst>
          </p:cNvPr>
          <p:cNvSpPr/>
          <p:nvPr userDrawn="1"/>
        </p:nvSpPr>
        <p:spPr>
          <a:xfrm>
            <a:off x="9674499" y="5483201"/>
            <a:ext cx="360000" cy="360000"/>
          </a:xfrm>
          <a:prstGeom prst="rect">
            <a:avLst/>
          </a:prstGeom>
          <a:solidFill>
            <a:schemeClr val="accent6">
              <a:lumMod val="20000"/>
              <a:lumOff val="80000"/>
            </a:schemeClr>
          </a:solidFill>
        </p:spPr>
        <p:txBody>
          <a:bodyPr wrap="square" rtlCol="0" anchor="ctr">
            <a:spAutoFit/>
          </a:bodyPr>
          <a:lstStyle/>
          <a:p>
            <a:pPr algn="l"/>
            <a:endParaRPr lang="en-US" sz="1400" dirty="0"/>
          </a:p>
        </p:txBody>
      </p:sp>
      <p:sp>
        <p:nvSpPr>
          <p:cNvPr id="102" name="Textfeld 101">
            <a:extLst>
              <a:ext uri="{FF2B5EF4-FFF2-40B4-BE49-F238E27FC236}">
                <a16:creationId xmlns:a16="http://schemas.microsoft.com/office/drawing/2014/main" id="{D66BBE5B-7D81-4A44-9EBA-BC85F7C2C5F1}"/>
              </a:ext>
            </a:extLst>
          </p:cNvPr>
          <p:cNvSpPr txBox="1"/>
          <p:nvPr userDrawn="1"/>
        </p:nvSpPr>
        <p:spPr>
          <a:xfrm>
            <a:off x="585813" y="549583"/>
            <a:ext cx="2992582" cy="461665"/>
          </a:xfrm>
          <a:prstGeom prst="rect">
            <a:avLst/>
          </a:prstGeom>
          <a:noFill/>
        </p:spPr>
        <p:txBody>
          <a:bodyPr wrap="square" lIns="0" tIns="0" rIns="0" bIns="0" rtlCol="0">
            <a:spAutoFit/>
          </a:bodyPr>
          <a:lstStyle/>
          <a:p>
            <a:pPr algn="l">
              <a:lnSpc>
                <a:spcPct val="100000"/>
              </a:lnSpc>
              <a:spcBef>
                <a:spcPts val="0"/>
              </a:spcBef>
              <a:spcAft>
                <a:spcPts val="0"/>
              </a:spcAft>
            </a:pPr>
            <a:r>
              <a:rPr lang="en-GB" sz="3000" b="0" dirty="0" err="1">
                <a:solidFill>
                  <a:schemeClr val="tx1"/>
                </a:solidFill>
                <a:latin typeface="+mj-lt"/>
              </a:rPr>
              <a:t>Color</a:t>
            </a:r>
            <a:r>
              <a:rPr lang="en-GB" sz="3000" b="0" dirty="0">
                <a:solidFill>
                  <a:schemeClr val="tx1"/>
                </a:solidFill>
                <a:latin typeface="+mj-lt"/>
              </a:rPr>
              <a:t> Guide</a:t>
            </a:r>
            <a:endParaRPr lang="en-US" sz="3000" b="0" dirty="0">
              <a:solidFill>
                <a:schemeClr val="tx1"/>
              </a:solidFill>
              <a:latin typeface="+mj-lt"/>
            </a:endParaRPr>
          </a:p>
        </p:txBody>
      </p:sp>
    </p:spTree>
    <p:extLst>
      <p:ext uri="{BB962C8B-B14F-4D97-AF65-F5344CB8AC3E}">
        <p14:creationId xmlns:p14="http://schemas.microsoft.com/office/powerpoint/2010/main" val="128411209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1/12/2023</a:t>
            </a:fld>
            <a:endParaRPr lang="en-US" dirty="0"/>
          </a:p>
        </p:txBody>
      </p:sp>
      <p:sp>
        <p:nvSpPr>
          <p:cNvPr id="3" name="Footer Placeholder 2"/>
          <p:cNvSpPr>
            <a:spLocks noGrp="1"/>
          </p:cNvSpPr>
          <p:nvPr>
            <p:ph type="ftr" sz="quarter" idx="11"/>
          </p:nvPr>
        </p:nvSpPr>
        <p:spPr/>
        <p:txBody>
          <a:bodyPr/>
          <a:lstStyle/>
          <a:p>
            <a:r>
              <a:rPr lang="en-GB"/>
              <a:t>Footnotes</a:t>
            </a:r>
            <a:endParaRPr lang="en-US" dirty="0"/>
          </a:p>
        </p:txBody>
      </p:sp>
      <p:sp>
        <p:nvSpPr>
          <p:cNvPr id="4" name="Slide Number Placeholder 3"/>
          <p:cNvSpPr>
            <a:spLocks noGrp="1"/>
          </p:cNvSpPr>
          <p:nvPr>
            <p:ph type="sldNum" sz="quarter" idx="12"/>
          </p:nvPr>
        </p:nvSpPr>
        <p:spPr/>
        <p:txBody>
          <a:bodyPr/>
          <a:lstStyle/>
          <a:p>
            <a:fld id="{FE246741-193F-4788-88DB-E9070435CEFD}" type="slidenum">
              <a:rPr lang="en-US" smtClean="0"/>
              <a:pPr/>
              <a:t>‹#›</a:t>
            </a:fld>
            <a:endParaRPr lang="en-US" dirty="0"/>
          </a:p>
        </p:txBody>
      </p:sp>
    </p:spTree>
    <p:extLst>
      <p:ext uri="{BB962C8B-B14F-4D97-AF65-F5344CB8AC3E}">
        <p14:creationId xmlns:p14="http://schemas.microsoft.com/office/powerpoint/2010/main" val="238826668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1/12/2023</a:t>
            </a:fld>
            <a:endParaRPr lang="en-US" dirty="0"/>
          </a:p>
        </p:txBody>
      </p:sp>
      <p:sp>
        <p:nvSpPr>
          <p:cNvPr id="6" name="Footer Placeholder 5"/>
          <p:cNvSpPr>
            <a:spLocks noGrp="1"/>
          </p:cNvSpPr>
          <p:nvPr>
            <p:ph type="ftr" sz="quarter" idx="11"/>
          </p:nvPr>
        </p:nvSpPr>
        <p:spPr/>
        <p:txBody>
          <a:bodyPr/>
          <a:lstStyle/>
          <a:p>
            <a:r>
              <a:rPr lang="en-GB"/>
              <a:t>Footnotes</a:t>
            </a:r>
            <a:endParaRPr lang="en-US" dirty="0"/>
          </a:p>
        </p:txBody>
      </p:sp>
      <p:sp>
        <p:nvSpPr>
          <p:cNvPr id="7" name="Slide Number Placeholder 6"/>
          <p:cNvSpPr>
            <a:spLocks noGrp="1"/>
          </p:cNvSpPr>
          <p:nvPr>
            <p:ph type="sldNum" sz="quarter" idx="12"/>
          </p:nvPr>
        </p:nvSpPr>
        <p:spPr/>
        <p:txBody>
          <a:bodyPr/>
          <a:lstStyle/>
          <a:p>
            <a:fld id="{FE246741-193F-4788-88DB-E9070435CEFD}" type="slidenum">
              <a:rPr lang="en-US" smtClean="0"/>
              <a:pPr/>
              <a:t>‹#›</a:t>
            </a:fld>
            <a:endParaRPr lang="en-US" dirty="0"/>
          </a:p>
        </p:txBody>
      </p:sp>
    </p:spTree>
    <p:extLst>
      <p:ext uri="{BB962C8B-B14F-4D97-AF65-F5344CB8AC3E}">
        <p14:creationId xmlns:p14="http://schemas.microsoft.com/office/powerpoint/2010/main" val="90458151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1/12/2023</a:t>
            </a:fld>
            <a:endParaRPr lang="en-US" dirty="0"/>
          </a:p>
        </p:txBody>
      </p:sp>
      <p:sp>
        <p:nvSpPr>
          <p:cNvPr id="6" name="Footer Placeholder 5"/>
          <p:cNvSpPr>
            <a:spLocks noGrp="1"/>
          </p:cNvSpPr>
          <p:nvPr>
            <p:ph type="ftr" sz="quarter" idx="11"/>
          </p:nvPr>
        </p:nvSpPr>
        <p:spPr/>
        <p:txBody>
          <a:bodyPr/>
          <a:lstStyle/>
          <a:p>
            <a:r>
              <a:rPr lang="en-GB"/>
              <a:t>Footnotes</a:t>
            </a:r>
            <a:endParaRPr lang="en-US" dirty="0"/>
          </a:p>
        </p:txBody>
      </p:sp>
      <p:sp>
        <p:nvSpPr>
          <p:cNvPr id="7" name="Slide Number Placeholder 6"/>
          <p:cNvSpPr>
            <a:spLocks noGrp="1"/>
          </p:cNvSpPr>
          <p:nvPr>
            <p:ph type="sldNum" sz="quarter" idx="12"/>
          </p:nvPr>
        </p:nvSpPr>
        <p:spPr/>
        <p:txBody>
          <a:bodyPr/>
          <a:lstStyle/>
          <a:p>
            <a:fld id="{FE246741-193F-4788-88DB-E9070435CEFD}" type="slidenum">
              <a:rPr lang="en-US" smtClean="0"/>
              <a:pPr/>
              <a:t>‹#›</a:t>
            </a:fld>
            <a:endParaRPr lang="en-US" dirty="0"/>
          </a:p>
        </p:txBody>
      </p:sp>
    </p:spTree>
    <p:extLst>
      <p:ext uri="{BB962C8B-B14F-4D97-AF65-F5344CB8AC3E}">
        <p14:creationId xmlns:p14="http://schemas.microsoft.com/office/powerpoint/2010/main" val="2234966898"/>
      </p:ext>
    </p:extLst>
  </p:cSld>
  <p:clrMapOvr>
    <a:masterClrMapping/>
  </p:clrMapOvr>
  <p:hf hdr="0" ft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customXml" Target="../ink/ink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3.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8E36636D-D922-432D-A958-524484B5923D}" type="datetimeFigureOut">
              <a:rPr lang="en-US" smtClean="0"/>
              <a:pPr/>
              <a:t>1/12/2023</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r>
              <a:rPr lang="en-GB"/>
              <a:t>Footnotes</a:t>
            </a:r>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FE246741-193F-4788-88DB-E9070435CEFD}" type="slidenum">
              <a:rPr lang="en-US" smtClean="0"/>
              <a:pPr/>
              <a:t>‹#›</a:t>
            </a:fld>
            <a:endParaRPr lang="en-US" dirty="0"/>
          </a:p>
        </p:txBody>
      </p:sp>
      <mc:AlternateContent xmlns:mc="http://schemas.openxmlformats.org/markup-compatibility/2006" xmlns:p14="http://schemas.microsoft.com/office/powerpoint/2010/main">
        <mc:Choice Requires="p14">
          <p:contentPart p14:bwMode="auto" r:id="rId71">
            <p14:nvContentPartPr>
              <p14:cNvPr id="8" name="Freihand 28">
                <a:extLst>
                  <a:ext uri="{FF2B5EF4-FFF2-40B4-BE49-F238E27FC236}">
                    <a16:creationId xmlns:a16="http://schemas.microsoft.com/office/drawing/2014/main" id="{12037AF3-3D40-4F47-B6BD-34CB775ED531}"/>
                  </a:ext>
                </a:extLst>
              </p14:cNvPr>
              <p14:cNvContentPartPr/>
              <p14:nvPr userDrawn="1"/>
            </p14:nvContentPartPr>
            <p14:xfrm>
              <a:off x="1344263" y="510940"/>
              <a:ext cx="360" cy="360"/>
            </p14:xfrm>
          </p:contentPart>
        </mc:Choice>
        <mc:Fallback xmlns="">
          <p:pic>
            <p:nvPicPr>
              <p:cNvPr id="29" name="Freihand 28">
                <a:extLst>
                  <a:ext uri="{FF2B5EF4-FFF2-40B4-BE49-F238E27FC236}">
                    <a16:creationId xmlns:a16="http://schemas.microsoft.com/office/drawing/2014/main" id="{9E979A08-B847-4856-B3C0-6371C92E5EC6}"/>
                  </a:ext>
                </a:extLst>
              </p:cNvPr>
              <p:cNvPicPr/>
              <p:nvPr/>
            </p:nvPicPr>
            <p:blipFill>
              <a:blip r:embed="rId72"/>
              <a:stretch>
                <a:fillRect/>
              </a:stretch>
            </p:blipFill>
            <p:spPr>
              <a:xfrm>
                <a:off x="1335263" y="501940"/>
                <a:ext cx="18000" cy="18000"/>
              </a:xfrm>
              <a:prstGeom prst="rect">
                <a:avLst/>
              </a:prstGeom>
            </p:spPr>
          </p:pic>
        </mc:Fallback>
      </mc:AlternateContent>
    </p:spTree>
    <p:extLst>
      <p:ext uri="{BB962C8B-B14F-4D97-AF65-F5344CB8AC3E}">
        <p14:creationId xmlns:p14="http://schemas.microsoft.com/office/powerpoint/2010/main" val="2497815356"/>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656" r:id="rId12"/>
    <p:sldLayoutId id="2147483893" r:id="rId13"/>
    <p:sldLayoutId id="2147483894" r:id="rId14"/>
    <p:sldLayoutId id="2147483891" r:id="rId15"/>
    <p:sldLayoutId id="2147483892" r:id="rId16"/>
    <p:sldLayoutId id="2147483662" r:id="rId17"/>
    <p:sldLayoutId id="2147483890" r:id="rId18"/>
    <p:sldLayoutId id="2147483864" r:id="rId19"/>
    <p:sldLayoutId id="2147483871" r:id="rId20"/>
    <p:sldLayoutId id="2147483690" r:id="rId21"/>
    <p:sldLayoutId id="2147483733" r:id="rId22"/>
    <p:sldLayoutId id="2147483734" r:id="rId23"/>
    <p:sldLayoutId id="2147483865" r:id="rId24"/>
    <p:sldLayoutId id="2147483863"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743" r:id="rId34"/>
    <p:sldLayoutId id="2147483744" r:id="rId35"/>
    <p:sldLayoutId id="2147483750" r:id="rId36"/>
    <p:sldLayoutId id="2147483745" r:id="rId37"/>
    <p:sldLayoutId id="2147483746" r:id="rId38"/>
    <p:sldLayoutId id="2147483747" r:id="rId39"/>
    <p:sldLayoutId id="2147483748" r:id="rId40"/>
    <p:sldLayoutId id="2147483749" r:id="rId41"/>
    <p:sldLayoutId id="2147483876" r:id="rId42"/>
    <p:sldLayoutId id="2147483872" r:id="rId43"/>
    <p:sldLayoutId id="2147483874" r:id="rId44"/>
    <p:sldLayoutId id="2147483886" r:id="rId45"/>
    <p:sldLayoutId id="2147483801" r:id="rId46"/>
    <p:sldLayoutId id="2147483888" r:id="rId47"/>
    <p:sldLayoutId id="2147483802" r:id="rId48"/>
    <p:sldLayoutId id="2147483763" r:id="rId49"/>
    <p:sldLayoutId id="2147483885" r:id="rId50"/>
    <p:sldLayoutId id="2147483764" r:id="rId51"/>
    <p:sldLayoutId id="2147483884" r:id="rId52"/>
    <p:sldLayoutId id="2147483768" r:id="rId53"/>
    <p:sldLayoutId id="2147483882" r:id="rId54"/>
    <p:sldLayoutId id="2147483880" r:id="rId55"/>
    <p:sldLayoutId id="2147483881" r:id="rId56"/>
    <p:sldLayoutId id="2147483896" r:id="rId57"/>
    <p:sldLayoutId id="2147483895" r:id="rId58"/>
    <p:sldLayoutId id="2147483877" r:id="rId59"/>
    <p:sldLayoutId id="2147483878" r:id="rId60"/>
    <p:sldLayoutId id="2147483879" r:id="rId61"/>
    <p:sldLayoutId id="2147483852" r:id="rId62"/>
    <p:sldLayoutId id="2147483853" r:id="rId63"/>
    <p:sldLayoutId id="2147483854" r:id="rId64"/>
    <p:sldLayoutId id="2147483866" r:id="rId65"/>
    <p:sldLayoutId id="2147483867" r:id="rId66"/>
    <p:sldLayoutId id="2147483765" r:id="rId67"/>
    <p:sldLayoutId id="2147483766" r:id="rId68"/>
    <p:sldLayoutId id="2147483847" r:id="rId69"/>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1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Best Android Games for 2022 | PCMag">
            <a:extLst>
              <a:ext uri="{FF2B5EF4-FFF2-40B4-BE49-F238E27FC236}">
                <a16:creationId xmlns:a16="http://schemas.microsoft.com/office/drawing/2014/main" id="{1ADC878B-4C93-44D4-8FAF-FB1613B9C4D2}"/>
              </a:ext>
            </a:extLst>
          </p:cNvPr>
          <p:cNvPicPr>
            <a:picLocks noChangeAspect="1" noChangeArrowheads="1"/>
          </p:cNvPicPr>
          <p:nvPr/>
        </p:nvPicPr>
        <p:blipFill>
          <a:blip r:embed="rId2">
            <a:duotone>
              <a:prstClr val="black"/>
              <a:schemeClr val="bg1">
                <a:tint val="45000"/>
                <a:satMod val="400000"/>
              </a:schemeClr>
            </a:duotone>
            <a:alphaModFix amt="25000"/>
            <a:extLst>
              <a:ext uri="{28A0092B-C50C-407E-A947-70E740481C1C}">
                <a14:useLocalDpi xmlns:a14="http://schemas.microsoft.com/office/drawing/2010/main" val="0"/>
              </a:ext>
            </a:extLst>
          </a:blip>
          <a:stretch>
            <a:fillRect/>
          </a:stretch>
        </p:blipFill>
        <p:spPr bwMode="auto">
          <a:xfrm>
            <a:off x="515018" y="263018"/>
            <a:ext cx="11161963" cy="62786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DDCF560-7C1A-4155-9511-31162520786B}"/>
              </a:ext>
            </a:extLst>
          </p:cNvPr>
          <p:cNvSpPr>
            <a:spLocks noGrp="1"/>
          </p:cNvSpPr>
          <p:nvPr>
            <p:ph type="ctrTitle"/>
          </p:nvPr>
        </p:nvSpPr>
        <p:spPr>
          <a:xfrm>
            <a:off x="2618173" y="630936"/>
            <a:ext cx="7315200" cy="2702018"/>
          </a:xfrm>
          <a:noFill/>
        </p:spPr>
        <p:txBody>
          <a:bodyPr anchor="b">
            <a:normAutofit/>
          </a:bodyPr>
          <a:lstStyle/>
          <a:p>
            <a:pPr algn="ctr"/>
            <a:br>
              <a:rPr lang="de-DE" sz="4800" dirty="0">
                <a:solidFill>
                  <a:schemeClr val="bg1"/>
                </a:solidFill>
              </a:rPr>
            </a:br>
            <a:r>
              <a:rPr lang="de-DE" sz="4800" dirty="0">
                <a:solidFill>
                  <a:srgbClr val="FFC000"/>
                </a:solidFill>
              </a:rPr>
              <a:t>Game Co</a:t>
            </a:r>
            <a:endParaRPr lang="en-DE" sz="4800" dirty="0">
              <a:solidFill>
                <a:srgbClr val="FFC000"/>
              </a:solidFill>
            </a:endParaRPr>
          </a:p>
        </p:txBody>
      </p:sp>
      <p:sp>
        <p:nvSpPr>
          <p:cNvPr id="3" name="Subtitle 2">
            <a:extLst>
              <a:ext uri="{FF2B5EF4-FFF2-40B4-BE49-F238E27FC236}">
                <a16:creationId xmlns:a16="http://schemas.microsoft.com/office/drawing/2014/main" id="{4F568771-E2EC-4DC6-BE4D-451435A47EE1}"/>
              </a:ext>
            </a:extLst>
          </p:cNvPr>
          <p:cNvSpPr>
            <a:spLocks noGrp="1"/>
          </p:cNvSpPr>
          <p:nvPr>
            <p:ph type="subTitle" idx="1"/>
          </p:nvPr>
        </p:nvSpPr>
        <p:spPr>
          <a:xfrm>
            <a:off x="2618174" y="3427487"/>
            <a:ext cx="7315200" cy="2615906"/>
          </a:xfrm>
          <a:noFill/>
        </p:spPr>
        <p:txBody>
          <a:bodyPr anchor="t">
            <a:normAutofit/>
          </a:bodyPr>
          <a:lstStyle/>
          <a:p>
            <a:pPr algn="ctr"/>
            <a:r>
              <a:rPr lang="de-DE" dirty="0">
                <a:solidFill>
                  <a:srgbClr val="00B0F0"/>
                </a:solidFill>
              </a:rPr>
              <a:t>Game Plan Meeting</a:t>
            </a:r>
            <a:endParaRPr lang="en-DE" dirty="0">
              <a:solidFill>
                <a:srgbClr val="00B0F0"/>
              </a:solidFill>
            </a:endParaRPr>
          </a:p>
        </p:txBody>
      </p:sp>
    </p:spTree>
    <p:extLst>
      <p:ext uri="{BB962C8B-B14F-4D97-AF65-F5344CB8AC3E}">
        <p14:creationId xmlns:p14="http://schemas.microsoft.com/office/powerpoint/2010/main" val="35413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7A59609-6901-44DC-ACBE-FA71F1B3A4A2}"/>
              </a:ext>
            </a:extLst>
          </p:cNvPr>
          <p:cNvSpPr txBox="1"/>
          <p:nvPr/>
        </p:nvSpPr>
        <p:spPr>
          <a:xfrm>
            <a:off x="643468" y="4564674"/>
            <a:ext cx="4010820" cy="1615461"/>
          </a:xfrm>
          <a:prstGeom prst="rect">
            <a:avLst/>
          </a:prstGeom>
        </p:spPr>
        <p:txBody>
          <a:bodyPr vert="horz" lIns="91440" tIns="45720" rIns="91440" bIns="45720" rtlCol="0" anchor="ctr">
            <a:normAutofit/>
          </a:bodyPr>
          <a:lstStyle/>
          <a:p>
            <a:pPr indent="-182880" defTabSz="914400">
              <a:lnSpc>
                <a:spcPct val="90000"/>
              </a:lnSpc>
              <a:spcBef>
                <a:spcPct val="0"/>
              </a:spcBef>
              <a:spcAft>
                <a:spcPts val="600"/>
              </a:spcAft>
              <a:buClr>
                <a:schemeClr val="accent1"/>
              </a:buClr>
            </a:pPr>
            <a:r>
              <a:rPr lang="en-US" sz="3200" kern="1200" spc="-50" baseline="0" dirty="0">
                <a:latin typeface="+mj-lt"/>
                <a:ea typeface="+mj-ea"/>
                <a:cs typeface="+mj-cs"/>
              </a:rPr>
              <a:t>Genre Popularity by Region in 2016</a:t>
            </a:r>
            <a:endParaRPr lang="en-US" sz="3200" spc="-50" dirty="0">
              <a:latin typeface="+mj-lt"/>
              <a:ea typeface="+mj-ea"/>
              <a:cs typeface="+mj-cs"/>
            </a:endParaRPr>
          </a:p>
        </p:txBody>
      </p:sp>
      <p:sp>
        <p:nvSpPr>
          <p:cNvPr id="37" name="TextBox 36">
            <a:extLst>
              <a:ext uri="{FF2B5EF4-FFF2-40B4-BE49-F238E27FC236}">
                <a16:creationId xmlns:a16="http://schemas.microsoft.com/office/drawing/2014/main" id="{AA9E9048-2950-4C69-B766-A720BCF6F3AC}"/>
              </a:ext>
            </a:extLst>
          </p:cNvPr>
          <p:cNvSpPr txBox="1"/>
          <p:nvPr/>
        </p:nvSpPr>
        <p:spPr>
          <a:xfrm>
            <a:off x="5288641" y="4564673"/>
            <a:ext cx="5356176" cy="1615463"/>
          </a:xfrm>
          <a:prstGeom prst="rect">
            <a:avLst/>
          </a:prstGeom>
        </p:spPr>
        <p:txBody>
          <a:bodyPr vert="horz" lIns="91440" tIns="45720" rIns="91440" bIns="45720" rtlCol="0" anchor="ctr">
            <a:noAutofit/>
          </a:bodyPr>
          <a:lstStyle/>
          <a:p>
            <a:pPr marL="285750" indent="-285750">
              <a:buFont typeface="Arial" panose="020B0604020202020204" pitchFamily="34" charset="0"/>
              <a:buChar char="•"/>
            </a:pPr>
            <a:r>
              <a:rPr lang="en-US" dirty="0"/>
              <a:t>Target Genres are Action, Shooter, Sports and Role-Playing </a:t>
            </a:r>
          </a:p>
          <a:p>
            <a:pPr marL="285750" indent="-285750">
              <a:buFont typeface="Arial" panose="020B0604020202020204" pitchFamily="34" charset="0"/>
              <a:buChar char="•"/>
            </a:pPr>
            <a:r>
              <a:rPr lang="en-US" dirty="0"/>
              <a:t>Sales from these 4 Genres contribute around 75% of the Global Sales.</a:t>
            </a:r>
          </a:p>
          <a:p>
            <a:pPr marL="285750" indent="-285750">
              <a:buFont typeface="Arial" panose="020B0604020202020204" pitchFamily="34" charset="0"/>
              <a:buChar char="•"/>
            </a:pPr>
            <a:r>
              <a:rPr lang="en-US" dirty="0"/>
              <a:t>Action, Shooter and Sports are top genres in NA &amp; EU.</a:t>
            </a:r>
          </a:p>
          <a:p>
            <a:pPr marL="285750" indent="-285750">
              <a:buFont typeface="Arial" panose="020B0604020202020204" pitchFamily="34" charset="0"/>
              <a:buChar char="•"/>
            </a:pPr>
            <a:r>
              <a:rPr lang="en-US" dirty="0"/>
              <a:t>Role-playing genre is the most dominant in Japan.</a:t>
            </a:r>
          </a:p>
        </p:txBody>
      </p:sp>
      <p:sp>
        <p:nvSpPr>
          <p:cNvPr id="4" name="Slide Number Placeholder 3">
            <a:extLst>
              <a:ext uri="{FF2B5EF4-FFF2-40B4-BE49-F238E27FC236}">
                <a16:creationId xmlns:a16="http://schemas.microsoft.com/office/drawing/2014/main" id="{D1FAA1B0-B734-4D4B-A46B-7A198F4314F1}"/>
              </a:ext>
            </a:extLst>
          </p:cNvPr>
          <p:cNvSpPr>
            <a:spLocks noGrp="1"/>
          </p:cNvSpPr>
          <p:nvPr>
            <p:ph type="sldNum" sz="quarter" idx="12"/>
          </p:nvPr>
        </p:nvSpPr>
        <p:spPr/>
        <p:txBody>
          <a:bodyPr vert="horz" lIns="45720" tIns="45720" rIns="45720" bIns="45720" rtlCol="0" anchor="ctr">
            <a:normAutofit/>
          </a:bodyPr>
          <a:lstStyle/>
          <a:p>
            <a:pPr>
              <a:lnSpc>
                <a:spcPct val="90000"/>
              </a:lnSpc>
              <a:spcAft>
                <a:spcPts val="600"/>
              </a:spcAft>
            </a:pPr>
            <a:fld id="{57C5A21D-B9FA-4F51-81A6-6BFE03C7A4D4}" type="slidenum">
              <a:rPr lang="en-US" smtClean="0"/>
              <a:pPr>
                <a:lnSpc>
                  <a:spcPct val="90000"/>
                </a:lnSpc>
                <a:spcAft>
                  <a:spcPts val="600"/>
                </a:spcAft>
              </a:pPr>
              <a:t>10</a:t>
            </a:fld>
            <a:endParaRPr lang="en-US"/>
          </a:p>
        </p:txBody>
      </p:sp>
      <p:graphicFrame>
        <p:nvGraphicFramePr>
          <p:cNvPr id="7" name="Chart 6">
            <a:extLst>
              <a:ext uri="{FF2B5EF4-FFF2-40B4-BE49-F238E27FC236}">
                <a16:creationId xmlns:a16="http://schemas.microsoft.com/office/drawing/2014/main" id="{4D8FA9D0-3537-4D25-88FB-316895B90913}"/>
              </a:ext>
            </a:extLst>
          </p:cNvPr>
          <p:cNvGraphicFramePr>
            <a:graphicFrameLocks/>
          </p:cNvGraphicFramePr>
          <p:nvPr>
            <p:extLst>
              <p:ext uri="{D42A27DB-BD31-4B8C-83A1-F6EECF244321}">
                <p14:modId xmlns:p14="http://schemas.microsoft.com/office/powerpoint/2010/main" val="2733595783"/>
              </p:ext>
            </p:extLst>
          </p:nvPr>
        </p:nvGraphicFramePr>
        <p:xfrm>
          <a:off x="-258661" y="845191"/>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B0CD3BD7-2EAB-4891-8828-9D5E82D65C88}"/>
              </a:ext>
            </a:extLst>
          </p:cNvPr>
          <p:cNvGraphicFramePr>
            <a:graphicFrameLocks/>
          </p:cNvGraphicFramePr>
          <p:nvPr>
            <p:extLst>
              <p:ext uri="{D42A27DB-BD31-4B8C-83A1-F6EECF244321}">
                <p14:modId xmlns:p14="http://schemas.microsoft.com/office/powerpoint/2010/main" val="2500575519"/>
              </p:ext>
            </p:extLst>
          </p:nvPr>
        </p:nvGraphicFramePr>
        <p:xfrm>
          <a:off x="3394729" y="843094"/>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15499518-E9D3-45CA-B487-0028410979AE}"/>
              </a:ext>
            </a:extLst>
          </p:cNvPr>
          <p:cNvGraphicFramePr>
            <a:graphicFrameLocks/>
          </p:cNvGraphicFramePr>
          <p:nvPr>
            <p:extLst>
              <p:ext uri="{D42A27DB-BD31-4B8C-83A1-F6EECF244321}">
                <p14:modId xmlns:p14="http://schemas.microsoft.com/office/powerpoint/2010/main" val="3167587144"/>
              </p:ext>
            </p:extLst>
          </p:nvPr>
        </p:nvGraphicFramePr>
        <p:xfrm>
          <a:off x="6903359" y="891331"/>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75214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7A59609-6901-44DC-ACBE-FA71F1B3A4A2}"/>
              </a:ext>
            </a:extLst>
          </p:cNvPr>
          <p:cNvSpPr txBox="1"/>
          <p:nvPr/>
        </p:nvSpPr>
        <p:spPr>
          <a:xfrm>
            <a:off x="643468" y="4564674"/>
            <a:ext cx="4010820" cy="1615461"/>
          </a:xfrm>
          <a:prstGeom prst="rect">
            <a:avLst/>
          </a:prstGeom>
        </p:spPr>
        <p:txBody>
          <a:bodyPr vert="horz" lIns="91440" tIns="45720" rIns="91440" bIns="45720" rtlCol="0" anchor="ctr">
            <a:normAutofit/>
          </a:bodyPr>
          <a:lstStyle/>
          <a:p>
            <a:pPr indent="-182880" defTabSz="914400">
              <a:lnSpc>
                <a:spcPct val="90000"/>
              </a:lnSpc>
              <a:spcBef>
                <a:spcPct val="0"/>
              </a:spcBef>
              <a:spcAft>
                <a:spcPts val="600"/>
              </a:spcAft>
              <a:buClr>
                <a:schemeClr val="accent1"/>
              </a:buClr>
            </a:pPr>
            <a:r>
              <a:rPr lang="en-US" sz="3200" spc="-50" dirty="0">
                <a:latin typeface="+mj-lt"/>
                <a:ea typeface="+mj-ea"/>
                <a:cs typeface="+mj-cs"/>
              </a:rPr>
              <a:t>Top Publishers</a:t>
            </a:r>
          </a:p>
          <a:p>
            <a:pPr indent="-182880" defTabSz="914400">
              <a:lnSpc>
                <a:spcPct val="90000"/>
              </a:lnSpc>
              <a:spcBef>
                <a:spcPct val="0"/>
              </a:spcBef>
              <a:spcAft>
                <a:spcPts val="600"/>
              </a:spcAft>
              <a:buClr>
                <a:schemeClr val="accent1"/>
              </a:buClr>
            </a:pPr>
            <a:r>
              <a:rPr lang="en-US" sz="3200" spc="-50" dirty="0">
                <a:latin typeface="+mj-lt"/>
                <a:ea typeface="+mj-ea"/>
                <a:cs typeface="+mj-cs"/>
              </a:rPr>
              <a:t>(2006-16) </a:t>
            </a:r>
          </a:p>
        </p:txBody>
      </p:sp>
      <p:sp>
        <p:nvSpPr>
          <p:cNvPr id="37" name="TextBox 36">
            <a:extLst>
              <a:ext uri="{FF2B5EF4-FFF2-40B4-BE49-F238E27FC236}">
                <a16:creationId xmlns:a16="http://schemas.microsoft.com/office/drawing/2014/main" id="{AA9E9048-2950-4C69-B766-A720BCF6F3AC}"/>
              </a:ext>
            </a:extLst>
          </p:cNvPr>
          <p:cNvSpPr txBox="1"/>
          <p:nvPr/>
        </p:nvSpPr>
        <p:spPr>
          <a:xfrm>
            <a:off x="5288641" y="4564673"/>
            <a:ext cx="5356176" cy="1615463"/>
          </a:xfrm>
          <a:prstGeom prst="rect">
            <a:avLst/>
          </a:prstGeom>
        </p:spPr>
        <p:txBody>
          <a:bodyPr vert="horz" lIns="91440" tIns="45720" rIns="91440" bIns="45720" rtlCol="0" anchor="ctr">
            <a:normAutofit/>
          </a:bodyPr>
          <a:lstStyle/>
          <a:p>
            <a:pPr marL="285750" indent="-182880" defTabSz="914400">
              <a:spcAft>
                <a:spcPts val="600"/>
              </a:spcAft>
              <a:buClr>
                <a:schemeClr val="accent1"/>
              </a:buClr>
              <a:buFont typeface="Arial" panose="020B0604020202020204" pitchFamily="34" charset="0"/>
              <a:buChar char="•"/>
            </a:pPr>
            <a:r>
              <a:rPr lang="en-US" dirty="0"/>
              <a:t>Increase engagement with Top 25 Publishers, which generates 80% of Global Sales</a:t>
            </a:r>
          </a:p>
          <a:p>
            <a:pPr marL="285750" indent="-182880" defTabSz="914400">
              <a:spcAft>
                <a:spcPts val="600"/>
              </a:spcAft>
              <a:buClr>
                <a:schemeClr val="accent1"/>
              </a:buClr>
              <a:buFont typeface="Arial" panose="020B0604020202020204" pitchFamily="34" charset="0"/>
              <a:buChar char="•"/>
            </a:pPr>
            <a:r>
              <a:rPr lang="en-US" dirty="0"/>
              <a:t>Redistribute marketing budget for games offered on PS4 &amp; </a:t>
            </a:r>
            <a:r>
              <a:rPr lang="en-US" dirty="0" err="1"/>
              <a:t>XOne</a:t>
            </a:r>
            <a:r>
              <a:rPr lang="en-US" dirty="0"/>
              <a:t> in NA &amp; EU. </a:t>
            </a:r>
          </a:p>
          <a:p>
            <a:pPr marL="285750" indent="-182880" defTabSz="914400">
              <a:spcAft>
                <a:spcPts val="600"/>
              </a:spcAft>
              <a:buClr>
                <a:schemeClr val="accent1"/>
              </a:buClr>
              <a:buFont typeface="Arial" panose="020B0604020202020204" pitchFamily="34" charset="0"/>
              <a:buChar char="•"/>
            </a:pPr>
            <a:r>
              <a:rPr lang="en-US" dirty="0"/>
              <a:t> 3DS &amp; PSV platforms popular in Japan. </a:t>
            </a:r>
          </a:p>
        </p:txBody>
      </p:sp>
      <p:sp>
        <p:nvSpPr>
          <p:cNvPr id="4" name="Slide Number Placeholder 3">
            <a:extLst>
              <a:ext uri="{FF2B5EF4-FFF2-40B4-BE49-F238E27FC236}">
                <a16:creationId xmlns:a16="http://schemas.microsoft.com/office/drawing/2014/main" id="{D1FAA1B0-B734-4D4B-A46B-7A198F4314F1}"/>
              </a:ext>
            </a:extLst>
          </p:cNvPr>
          <p:cNvSpPr>
            <a:spLocks noGrp="1"/>
          </p:cNvSpPr>
          <p:nvPr>
            <p:ph type="sldNum" sz="quarter" idx="12"/>
          </p:nvPr>
        </p:nvSpPr>
        <p:spPr/>
        <p:txBody>
          <a:bodyPr vert="horz" lIns="45720" tIns="45720" rIns="45720" bIns="45720" rtlCol="0" anchor="ctr">
            <a:normAutofit/>
          </a:bodyPr>
          <a:lstStyle/>
          <a:p>
            <a:pPr>
              <a:lnSpc>
                <a:spcPct val="90000"/>
              </a:lnSpc>
              <a:spcAft>
                <a:spcPts val="600"/>
              </a:spcAft>
            </a:pPr>
            <a:fld id="{57C5A21D-B9FA-4F51-81A6-6BFE03C7A4D4}" type="slidenum">
              <a:rPr lang="en-US" smtClean="0"/>
              <a:pPr>
                <a:lnSpc>
                  <a:spcPct val="90000"/>
                </a:lnSpc>
                <a:spcAft>
                  <a:spcPts val="600"/>
                </a:spcAft>
              </a:pPr>
              <a:t>11</a:t>
            </a:fld>
            <a:endParaRPr lang="en-US"/>
          </a:p>
        </p:txBody>
      </p:sp>
      <p:graphicFrame>
        <p:nvGraphicFramePr>
          <p:cNvPr id="45" name="Chart 44">
            <a:extLst>
              <a:ext uri="{FF2B5EF4-FFF2-40B4-BE49-F238E27FC236}">
                <a16:creationId xmlns:a16="http://schemas.microsoft.com/office/drawing/2014/main" id="{D21B40ED-7B63-4069-AE20-2555B7C9CA1D}"/>
              </a:ext>
            </a:extLst>
          </p:cNvPr>
          <p:cNvGraphicFramePr>
            <a:graphicFrameLocks/>
          </p:cNvGraphicFramePr>
          <p:nvPr>
            <p:extLst>
              <p:ext uri="{D42A27DB-BD31-4B8C-83A1-F6EECF244321}">
                <p14:modId xmlns:p14="http://schemas.microsoft.com/office/powerpoint/2010/main" val="2971600586"/>
              </p:ext>
            </p:extLst>
          </p:nvPr>
        </p:nvGraphicFramePr>
        <p:xfrm>
          <a:off x="5753100" y="780055"/>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28A232A3-DD2A-44D5-9CED-0C74B17012F8}"/>
              </a:ext>
            </a:extLst>
          </p:cNvPr>
          <p:cNvGraphicFramePr>
            <a:graphicFrameLocks/>
          </p:cNvGraphicFramePr>
          <p:nvPr>
            <p:extLst>
              <p:ext uri="{D42A27DB-BD31-4B8C-83A1-F6EECF244321}">
                <p14:modId xmlns:p14="http://schemas.microsoft.com/office/powerpoint/2010/main" val="33050353"/>
              </p:ext>
            </p:extLst>
          </p:nvPr>
        </p:nvGraphicFramePr>
        <p:xfrm>
          <a:off x="362877" y="840995"/>
          <a:ext cx="5390223" cy="35212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48266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C9F8D-8F0C-4EC6-8F74-5A5757104A28}"/>
              </a:ext>
            </a:extLst>
          </p:cNvPr>
          <p:cNvSpPr>
            <a:spLocks noGrp="1"/>
          </p:cNvSpPr>
          <p:nvPr>
            <p:ph type="title"/>
          </p:nvPr>
        </p:nvSpPr>
        <p:spPr>
          <a:xfrm>
            <a:off x="6420464" y="677863"/>
            <a:ext cx="4534047" cy="1325562"/>
          </a:xfrm>
        </p:spPr>
        <p:txBody>
          <a:bodyPr>
            <a:normAutofit/>
          </a:bodyPr>
          <a:lstStyle/>
          <a:p>
            <a:r>
              <a:rPr lang="de-DE" dirty="0"/>
              <a:t>Agenda</a:t>
            </a:r>
            <a:endParaRPr lang="en-DE" dirty="0"/>
          </a:p>
        </p:txBody>
      </p:sp>
      <p:sp>
        <p:nvSpPr>
          <p:cNvPr id="3" name="Content Placeholder 2">
            <a:extLst>
              <a:ext uri="{FF2B5EF4-FFF2-40B4-BE49-F238E27FC236}">
                <a16:creationId xmlns:a16="http://schemas.microsoft.com/office/drawing/2014/main" id="{B3A703C2-EEBC-406A-B9D3-B5165D9B1355}"/>
              </a:ext>
            </a:extLst>
          </p:cNvPr>
          <p:cNvSpPr>
            <a:spLocks noGrp="1"/>
          </p:cNvSpPr>
          <p:nvPr>
            <p:ph idx="1"/>
          </p:nvPr>
        </p:nvSpPr>
        <p:spPr>
          <a:xfrm>
            <a:off x="6420463" y="2325158"/>
            <a:ext cx="4572002" cy="3854979"/>
          </a:xfrm>
        </p:spPr>
        <p:txBody>
          <a:bodyPr>
            <a:normAutofit/>
          </a:bodyPr>
          <a:lstStyle/>
          <a:p>
            <a:r>
              <a:rPr lang="de-DE" dirty="0"/>
              <a:t>Current Expectation</a:t>
            </a:r>
          </a:p>
          <a:p>
            <a:r>
              <a:rPr lang="de-DE" dirty="0"/>
              <a:t>Market Behaviour</a:t>
            </a:r>
          </a:p>
          <a:p>
            <a:r>
              <a:rPr lang="de-DE" dirty="0"/>
              <a:t>Findings</a:t>
            </a:r>
          </a:p>
          <a:p>
            <a:r>
              <a:rPr lang="de-DE" dirty="0"/>
              <a:t>Revised Expectation</a:t>
            </a:r>
          </a:p>
          <a:p>
            <a:r>
              <a:rPr lang="de-DE" dirty="0"/>
              <a:t>Summary</a:t>
            </a:r>
          </a:p>
          <a:p>
            <a:r>
              <a:rPr lang="de-DE" dirty="0"/>
              <a:t>Recommendations</a:t>
            </a:r>
            <a:endParaRPr lang="en-DE" dirty="0"/>
          </a:p>
        </p:txBody>
      </p:sp>
      <p:pic>
        <p:nvPicPr>
          <p:cNvPr id="1026" name="Picture 2" descr="The Best Android Games for 2022 | PCMag">
            <a:extLst>
              <a:ext uri="{FF2B5EF4-FFF2-40B4-BE49-F238E27FC236}">
                <a16:creationId xmlns:a16="http://schemas.microsoft.com/office/drawing/2014/main" id="{AC69B026-8C12-49AB-8ABC-EB8FCCBF9C8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bwMode="auto">
          <a:xfrm>
            <a:off x="643192" y="1877027"/>
            <a:ext cx="5451627" cy="3071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992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E80D91-18AA-438F-BFF4-E6BABFDFBA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EF05C5AB-8A34-4DF3-AB54-AD74AA432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4698" y="0"/>
            <a:ext cx="5188141" cy="68654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68B3D0F-1EC7-4B98-8148-1794406F4753}"/>
              </a:ext>
            </a:extLst>
          </p:cNvPr>
          <p:cNvSpPr>
            <a:spLocks noGrp="1"/>
          </p:cNvSpPr>
          <p:nvPr>
            <p:ph type="title"/>
          </p:nvPr>
        </p:nvSpPr>
        <p:spPr>
          <a:xfrm>
            <a:off x="6902937" y="643466"/>
            <a:ext cx="3962658" cy="5376334"/>
          </a:xfrm>
        </p:spPr>
        <p:txBody>
          <a:bodyPr anchor="ctr">
            <a:normAutofit/>
          </a:bodyPr>
          <a:lstStyle/>
          <a:p>
            <a:r>
              <a:rPr lang="de-DE" dirty="0">
                <a:solidFill>
                  <a:srgbClr val="FFFFFF"/>
                </a:solidFill>
              </a:rPr>
              <a:t>Current Expectation</a:t>
            </a:r>
            <a:endParaRPr lang="en-DE" dirty="0">
              <a:solidFill>
                <a:srgbClr val="FFFFFF"/>
              </a:solidFill>
            </a:endParaRPr>
          </a:p>
        </p:txBody>
      </p:sp>
      <p:sp>
        <p:nvSpPr>
          <p:cNvPr id="3" name="Content Placeholder 2">
            <a:extLst>
              <a:ext uri="{FF2B5EF4-FFF2-40B4-BE49-F238E27FC236}">
                <a16:creationId xmlns:a16="http://schemas.microsoft.com/office/drawing/2014/main" id="{90797DDC-5722-49FC-9F2F-684E0F9BE9EC}"/>
              </a:ext>
            </a:extLst>
          </p:cNvPr>
          <p:cNvSpPr>
            <a:spLocks noGrp="1"/>
          </p:cNvSpPr>
          <p:nvPr>
            <p:ph idx="1"/>
          </p:nvPr>
        </p:nvSpPr>
        <p:spPr>
          <a:xfrm>
            <a:off x="643467" y="643467"/>
            <a:ext cx="4817766" cy="5578528"/>
          </a:xfrm>
        </p:spPr>
        <p:txBody>
          <a:bodyPr anchor="ctr">
            <a:normAutofit/>
          </a:bodyPr>
          <a:lstStyle/>
          <a:p>
            <a:pPr marL="0" indent="0">
              <a:buNone/>
            </a:pPr>
            <a:r>
              <a:rPr lang="de-DE" dirty="0"/>
              <a:t>As per Game Co‘s current understanding, the sales of various geographic regions have stayed the same over the years.</a:t>
            </a:r>
            <a:endParaRPr lang="en-DE" dirty="0"/>
          </a:p>
        </p:txBody>
      </p:sp>
      <p:sp>
        <p:nvSpPr>
          <p:cNvPr id="12" name="Rectangle 11">
            <a:extLst>
              <a:ext uri="{FF2B5EF4-FFF2-40B4-BE49-F238E27FC236}">
                <a16:creationId xmlns:a16="http://schemas.microsoft.com/office/drawing/2014/main" id="{AA3B856C-9196-4702-BED7-5733C7EAA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34414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9964-BA38-4673-BA7D-FEAE499659DD}"/>
              </a:ext>
            </a:extLst>
          </p:cNvPr>
          <p:cNvSpPr>
            <a:spLocks noGrp="1"/>
          </p:cNvSpPr>
          <p:nvPr>
            <p:ph type="title"/>
          </p:nvPr>
        </p:nvSpPr>
        <p:spPr>
          <a:xfrm>
            <a:off x="838200" y="365125"/>
            <a:ext cx="10515600" cy="445513"/>
          </a:xfrm>
        </p:spPr>
        <p:txBody>
          <a:bodyPr>
            <a:noAutofit/>
          </a:bodyPr>
          <a:lstStyle/>
          <a:p>
            <a:pPr algn="ctr"/>
            <a:r>
              <a:rPr lang="de-DE" dirty="0"/>
              <a:t>Market Behaviour (1980-2016)</a:t>
            </a:r>
            <a:endParaRPr lang="en-DE" dirty="0"/>
          </a:p>
        </p:txBody>
      </p:sp>
      <p:graphicFrame>
        <p:nvGraphicFramePr>
          <p:cNvPr id="10" name="Table 9">
            <a:extLst>
              <a:ext uri="{FF2B5EF4-FFF2-40B4-BE49-F238E27FC236}">
                <a16:creationId xmlns:a16="http://schemas.microsoft.com/office/drawing/2014/main" id="{9704CF01-0925-40E3-AC76-A7C2E4AE93D3}"/>
              </a:ext>
            </a:extLst>
          </p:cNvPr>
          <p:cNvGraphicFramePr>
            <a:graphicFrameLocks noGrp="1"/>
          </p:cNvGraphicFramePr>
          <p:nvPr>
            <p:extLst>
              <p:ext uri="{D42A27DB-BD31-4B8C-83A1-F6EECF244321}">
                <p14:modId xmlns:p14="http://schemas.microsoft.com/office/powerpoint/2010/main" val="3648580623"/>
              </p:ext>
            </p:extLst>
          </p:nvPr>
        </p:nvGraphicFramePr>
        <p:xfrm>
          <a:off x="1728529" y="5586484"/>
          <a:ext cx="3357350" cy="1066800"/>
        </p:xfrm>
        <a:graphic>
          <a:graphicData uri="http://schemas.openxmlformats.org/drawingml/2006/table">
            <a:tbl>
              <a:tblPr>
                <a:tableStyleId>{5C22544A-7EE6-4342-B048-85BDC9FD1C3A}</a:tableStyleId>
              </a:tblPr>
              <a:tblGrid>
                <a:gridCol w="3357350">
                  <a:extLst>
                    <a:ext uri="{9D8B030D-6E8A-4147-A177-3AD203B41FA5}">
                      <a16:colId xmlns:a16="http://schemas.microsoft.com/office/drawing/2014/main" val="1326347528"/>
                    </a:ext>
                  </a:extLst>
                </a:gridCol>
              </a:tblGrid>
              <a:tr h="536205">
                <a:tc>
                  <a:txBody>
                    <a:bodyPr/>
                    <a:lstStyle/>
                    <a:p>
                      <a:pPr algn="ctr" fontAlgn="b"/>
                      <a:r>
                        <a:rPr lang="en-US" sz="1400" u="none" strike="noStrike" dirty="0">
                          <a:effectLst/>
                        </a:rPr>
                        <a:t>Year 1980- 2000, Market share trend of NA and JP is mirror image of each other. It looks like each market is trying to capture the share of other. During 1992-95 JP sales were highest globally. </a:t>
                      </a:r>
                      <a:endParaRPr lang="en-US" sz="1400" b="0" i="0" u="none" strike="noStrike" dirty="0">
                        <a:solidFill>
                          <a:srgbClr val="000000"/>
                        </a:solidFill>
                        <a:effectLst/>
                        <a:latin typeface="Calibri" panose="020F0502020204030204" pitchFamily="34" charset="0"/>
                      </a:endParaRPr>
                    </a:p>
                  </a:txBody>
                  <a:tcPr marL="0" marR="0" marT="0" marB="0" anchor="b">
                    <a:solidFill>
                      <a:schemeClr val="accent5">
                        <a:lumMod val="20000"/>
                        <a:lumOff val="80000"/>
                      </a:schemeClr>
                    </a:solidFill>
                  </a:tcPr>
                </a:tc>
                <a:extLst>
                  <a:ext uri="{0D108BD9-81ED-4DB2-BD59-A6C34878D82A}">
                    <a16:rowId xmlns:a16="http://schemas.microsoft.com/office/drawing/2014/main" val="660577512"/>
                  </a:ext>
                </a:extLst>
              </a:tr>
            </a:tbl>
          </a:graphicData>
        </a:graphic>
      </p:graphicFrame>
      <p:graphicFrame>
        <p:nvGraphicFramePr>
          <p:cNvPr id="11" name="Table 10">
            <a:extLst>
              <a:ext uri="{FF2B5EF4-FFF2-40B4-BE49-F238E27FC236}">
                <a16:creationId xmlns:a16="http://schemas.microsoft.com/office/drawing/2014/main" id="{993A67FA-DCC0-4579-B7A6-2F7B5099B34E}"/>
              </a:ext>
            </a:extLst>
          </p:cNvPr>
          <p:cNvGraphicFramePr>
            <a:graphicFrameLocks noGrp="1"/>
          </p:cNvGraphicFramePr>
          <p:nvPr>
            <p:extLst>
              <p:ext uri="{D42A27DB-BD31-4B8C-83A1-F6EECF244321}">
                <p14:modId xmlns:p14="http://schemas.microsoft.com/office/powerpoint/2010/main" val="1557217327"/>
              </p:ext>
            </p:extLst>
          </p:nvPr>
        </p:nvGraphicFramePr>
        <p:xfrm>
          <a:off x="5246913" y="5586483"/>
          <a:ext cx="3334603" cy="1066800"/>
        </p:xfrm>
        <a:graphic>
          <a:graphicData uri="http://schemas.openxmlformats.org/drawingml/2006/table">
            <a:tbl>
              <a:tblPr>
                <a:tableStyleId>{5C22544A-7EE6-4342-B048-85BDC9FD1C3A}</a:tableStyleId>
              </a:tblPr>
              <a:tblGrid>
                <a:gridCol w="3334603">
                  <a:extLst>
                    <a:ext uri="{9D8B030D-6E8A-4147-A177-3AD203B41FA5}">
                      <a16:colId xmlns:a16="http://schemas.microsoft.com/office/drawing/2014/main" val="786500667"/>
                    </a:ext>
                  </a:extLst>
                </a:gridCol>
              </a:tblGrid>
              <a:tr h="670561">
                <a:tc>
                  <a:txBody>
                    <a:bodyPr/>
                    <a:lstStyle/>
                    <a:p>
                      <a:pPr algn="ctr" fontAlgn="b"/>
                      <a:r>
                        <a:rPr lang="en-US" sz="1400" u="none" strike="noStrike" dirty="0">
                          <a:effectLst/>
                        </a:rPr>
                        <a:t>Year 1996-2014, NA has highest sales and EU market is steadily growing. But EU has overtook NA market in 2015 and has highest sales globally. JP market has also increased little.</a:t>
                      </a:r>
                      <a:endParaRPr lang="en-US" sz="1400" b="0" i="0" u="none" strike="noStrike" dirty="0">
                        <a:solidFill>
                          <a:srgbClr val="000000"/>
                        </a:solidFill>
                        <a:effectLst/>
                        <a:latin typeface="Calibri" panose="020F0502020204030204" pitchFamily="34" charset="0"/>
                      </a:endParaRPr>
                    </a:p>
                  </a:txBody>
                  <a:tcPr marL="0" marR="0" marT="0" marB="0" anchor="b">
                    <a:solidFill>
                      <a:schemeClr val="accent2">
                        <a:lumMod val="20000"/>
                        <a:lumOff val="80000"/>
                      </a:schemeClr>
                    </a:solidFill>
                  </a:tcPr>
                </a:tc>
                <a:extLst>
                  <a:ext uri="{0D108BD9-81ED-4DB2-BD59-A6C34878D82A}">
                    <a16:rowId xmlns:a16="http://schemas.microsoft.com/office/drawing/2014/main" val="531617520"/>
                  </a:ext>
                </a:extLst>
              </a:tr>
            </a:tbl>
          </a:graphicData>
        </a:graphic>
      </p:graphicFrame>
      <p:graphicFrame>
        <p:nvGraphicFramePr>
          <p:cNvPr id="7" name="Chart 6">
            <a:extLst>
              <a:ext uri="{FF2B5EF4-FFF2-40B4-BE49-F238E27FC236}">
                <a16:creationId xmlns:a16="http://schemas.microsoft.com/office/drawing/2014/main" id="{26872822-2304-4DF6-AF88-370496CF0948}"/>
              </a:ext>
            </a:extLst>
          </p:cNvPr>
          <p:cNvGraphicFramePr>
            <a:graphicFrameLocks/>
          </p:cNvGraphicFramePr>
          <p:nvPr>
            <p:extLst>
              <p:ext uri="{D42A27DB-BD31-4B8C-83A1-F6EECF244321}">
                <p14:modId xmlns:p14="http://schemas.microsoft.com/office/powerpoint/2010/main" val="2154796160"/>
              </p:ext>
            </p:extLst>
          </p:nvPr>
        </p:nvGraphicFramePr>
        <p:xfrm>
          <a:off x="1596404" y="976853"/>
          <a:ext cx="8999191" cy="44434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65415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43709B-2292-453C-819B-B9E24ADD97C8}"/>
              </a:ext>
            </a:extLst>
          </p:cNvPr>
          <p:cNvSpPr>
            <a:spLocks noGrp="1"/>
          </p:cNvSpPr>
          <p:nvPr>
            <p:ph type="title"/>
          </p:nvPr>
        </p:nvSpPr>
        <p:spPr>
          <a:xfrm>
            <a:off x="233049" y="957072"/>
            <a:ext cx="3589320" cy="5215128"/>
          </a:xfrm>
        </p:spPr>
        <p:txBody>
          <a:bodyPr anchor="ctr">
            <a:normAutofit fontScale="90000"/>
          </a:bodyPr>
          <a:lstStyle/>
          <a:p>
            <a:r>
              <a:rPr lang="de-DE" sz="3600" dirty="0">
                <a:solidFill>
                  <a:srgbClr val="FFFFFF"/>
                </a:solidFill>
              </a:rPr>
              <a:t>Market is Shifting</a:t>
            </a:r>
            <a:br>
              <a:rPr lang="de-DE" sz="1700" dirty="0">
                <a:solidFill>
                  <a:srgbClr val="FFFFFF"/>
                </a:solidFill>
              </a:rPr>
            </a:br>
            <a:br>
              <a:rPr lang="de-DE" sz="1700" dirty="0">
                <a:solidFill>
                  <a:srgbClr val="FFFFFF"/>
                </a:solidFill>
              </a:rPr>
            </a:br>
            <a:br>
              <a:rPr lang="de-DE" sz="1700" dirty="0">
                <a:solidFill>
                  <a:srgbClr val="FFFFFF"/>
                </a:solidFill>
              </a:rPr>
            </a:br>
            <a:br>
              <a:rPr lang="de-DE" sz="1700" dirty="0">
                <a:solidFill>
                  <a:srgbClr val="FFFFFF"/>
                </a:solidFill>
              </a:rPr>
            </a:br>
            <a:br>
              <a:rPr lang="de-DE" sz="1700" dirty="0">
                <a:solidFill>
                  <a:srgbClr val="FFFFFF"/>
                </a:solidFill>
              </a:rPr>
            </a:br>
            <a:r>
              <a:rPr lang="de-DE" sz="2000" dirty="0">
                <a:solidFill>
                  <a:srgbClr val="FFFFFF"/>
                </a:solidFill>
              </a:rPr>
              <a:t>In 2016,</a:t>
            </a:r>
            <a:br>
              <a:rPr lang="de-DE" sz="2000" dirty="0">
                <a:solidFill>
                  <a:srgbClr val="FFFFFF"/>
                </a:solidFill>
              </a:rPr>
            </a:br>
            <a:br>
              <a:rPr lang="de-DE" sz="2000" dirty="0">
                <a:solidFill>
                  <a:srgbClr val="FFFFFF"/>
                </a:solidFill>
              </a:rPr>
            </a:br>
            <a:r>
              <a:rPr lang="en-US" sz="2000" dirty="0">
                <a:solidFill>
                  <a:srgbClr val="FFFFFF"/>
                </a:solidFill>
              </a:rPr>
              <a:t>Market share of NA  declines by 7 % vs 2015.</a:t>
            </a:r>
            <a:br>
              <a:rPr lang="en-US" sz="2000" dirty="0">
                <a:solidFill>
                  <a:srgbClr val="FFFFFF"/>
                </a:solidFill>
              </a:rPr>
            </a:br>
            <a:br>
              <a:rPr lang="en-US" sz="2000" dirty="0">
                <a:solidFill>
                  <a:srgbClr val="FFFFFF"/>
                </a:solidFill>
              </a:rPr>
            </a:br>
            <a:r>
              <a:rPr lang="en-US" sz="2000" dirty="0">
                <a:solidFill>
                  <a:srgbClr val="FFFFFF"/>
                </a:solidFill>
              </a:rPr>
              <a:t>EU market share gains by 1 % and surpasses NA in 2016. EU is dominating the game market for the first time.</a:t>
            </a:r>
            <a:br>
              <a:rPr lang="en-US" sz="2000" dirty="0">
                <a:solidFill>
                  <a:srgbClr val="FFFFFF"/>
                </a:solidFill>
              </a:rPr>
            </a:br>
            <a:br>
              <a:rPr lang="en-US" sz="2000" dirty="0">
                <a:solidFill>
                  <a:srgbClr val="FFFFFF"/>
                </a:solidFill>
              </a:rPr>
            </a:br>
            <a:r>
              <a:rPr lang="en-US" sz="2000" dirty="0">
                <a:solidFill>
                  <a:srgbClr val="FFFFFF"/>
                </a:solidFill>
              </a:rPr>
              <a:t>Market Share of JP increased by 6%.</a:t>
            </a:r>
            <a:br>
              <a:rPr lang="en-US" sz="2000" dirty="0">
                <a:solidFill>
                  <a:srgbClr val="FFFFFF"/>
                </a:solidFill>
              </a:rPr>
            </a:br>
            <a:br>
              <a:rPr lang="en-US" sz="2000" dirty="0">
                <a:solidFill>
                  <a:srgbClr val="FFFFFF"/>
                </a:solidFill>
              </a:rPr>
            </a:br>
            <a:br>
              <a:rPr lang="en-US" sz="2000" dirty="0">
                <a:solidFill>
                  <a:srgbClr val="FFFFFF"/>
                </a:solidFill>
              </a:rPr>
            </a:br>
            <a:endParaRPr lang="en-DE" sz="2000" dirty="0">
              <a:solidFill>
                <a:srgbClr val="FFFFFF"/>
              </a:solidFill>
            </a:endParaRPr>
          </a:p>
        </p:txBody>
      </p:sp>
      <p:sp>
        <p:nvSpPr>
          <p:cNvPr id="15" name="Rectangle 14">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FC2DF1DE-F1C9-4190-B03F-E2B177E0A462}"/>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57C5A21D-B9FA-4F51-81A6-6BFE03C7A4D4}" type="slidenum">
              <a:rPr lang="en-DE">
                <a:solidFill>
                  <a:srgbClr val="46464A">
                    <a:lumMod val="60000"/>
                    <a:lumOff val="40000"/>
                  </a:srgbClr>
                </a:solidFill>
              </a:rPr>
              <a:pPr>
                <a:lnSpc>
                  <a:spcPct val="90000"/>
                </a:lnSpc>
                <a:spcAft>
                  <a:spcPts val="600"/>
                </a:spcAft>
              </a:pPr>
              <a:t>5</a:t>
            </a:fld>
            <a:endParaRPr lang="en-DE">
              <a:solidFill>
                <a:srgbClr val="46464A">
                  <a:lumMod val="60000"/>
                  <a:lumOff val="40000"/>
                </a:srgbClr>
              </a:solidFill>
            </a:endParaRPr>
          </a:p>
        </p:txBody>
      </p:sp>
      <p:graphicFrame>
        <p:nvGraphicFramePr>
          <p:cNvPr id="8" name="Content Placeholder 7">
            <a:extLst>
              <a:ext uri="{FF2B5EF4-FFF2-40B4-BE49-F238E27FC236}">
                <a16:creationId xmlns:a16="http://schemas.microsoft.com/office/drawing/2014/main" id="{3D43CAA0-D775-490F-A4CD-1B779B629E85}"/>
              </a:ext>
            </a:extLst>
          </p:cNvPr>
          <p:cNvGraphicFramePr>
            <a:graphicFrameLocks noGrp="1"/>
          </p:cNvGraphicFramePr>
          <p:nvPr>
            <p:ph idx="1"/>
            <p:extLst>
              <p:ext uri="{D42A27DB-BD31-4B8C-83A1-F6EECF244321}">
                <p14:modId xmlns:p14="http://schemas.microsoft.com/office/powerpoint/2010/main" val="3651679342"/>
              </p:ext>
            </p:extLst>
          </p:nvPr>
        </p:nvGraphicFramePr>
        <p:xfrm>
          <a:off x="4658815" y="804672"/>
          <a:ext cx="5990136" cy="526205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40474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0A5B-0B54-4CC3-955B-7409CB300A27}"/>
              </a:ext>
            </a:extLst>
          </p:cNvPr>
          <p:cNvSpPr>
            <a:spLocks noGrp="1"/>
          </p:cNvSpPr>
          <p:nvPr>
            <p:ph type="title"/>
          </p:nvPr>
        </p:nvSpPr>
        <p:spPr>
          <a:xfrm>
            <a:off x="718874" y="677863"/>
            <a:ext cx="4534047" cy="1325562"/>
          </a:xfrm>
        </p:spPr>
        <p:txBody>
          <a:bodyPr>
            <a:normAutofit/>
          </a:bodyPr>
          <a:lstStyle/>
          <a:p>
            <a:r>
              <a:rPr lang="de-DE" dirty="0"/>
              <a:t>Findings</a:t>
            </a:r>
            <a:endParaRPr lang="en-DE" dirty="0"/>
          </a:p>
        </p:txBody>
      </p:sp>
      <p:sp>
        <p:nvSpPr>
          <p:cNvPr id="19" name="Content Placeholder 16">
            <a:extLst>
              <a:ext uri="{FF2B5EF4-FFF2-40B4-BE49-F238E27FC236}">
                <a16:creationId xmlns:a16="http://schemas.microsoft.com/office/drawing/2014/main" id="{9AB98B8A-E1EC-4253-9466-7885CBCD948D}"/>
              </a:ext>
            </a:extLst>
          </p:cNvPr>
          <p:cNvSpPr>
            <a:spLocks noGrp="1"/>
          </p:cNvSpPr>
          <p:nvPr>
            <p:ph idx="1"/>
          </p:nvPr>
        </p:nvSpPr>
        <p:spPr>
          <a:xfrm>
            <a:off x="718874" y="2325158"/>
            <a:ext cx="4534048" cy="3854979"/>
          </a:xfrm>
        </p:spPr>
        <p:txBody>
          <a:bodyPr>
            <a:normAutofit/>
          </a:bodyPr>
          <a:lstStyle/>
          <a:p>
            <a:r>
              <a:rPr lang="en-US" dirty="0"/>
              <a:t>The data suggest that the Game Co’s sales of various geographic regions have changed over the years 1980-2016. Global Sales decline and regional market sales move either upward or downward.</a:t>
            </a:r>
          </a:p>
          <a:p>
            <a:r>
              <a:rPr lang="en-US" dirty="0"/>
              <a:t>This finding contrasts with our current expectation.</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5ACAA96-209D-4C76-8AA2-90A71E6CE93B}"/>
              </a:ext>
            </a:extLst>
          </p:cNvPr>
          <p:cNvSpPr>
            <a:spLocks noGrp="1"/>
          </p:cNvSpPr>
          <p:nvPr>
            <p:ph type="sldNum" sz="quarter" idx="12"/>
          </p:nvPr>
        </p:nvSpPr>
        <p:spPr/>
        <p:txBody>
          <a:bodyPr>
            <a:normAutofit/>
          </a:bodyPr>
          <a:lstStyle/>
          <a:p>
            <a:pPr>
              <a:lnSpc>
                <a:spcPct val="90000"/>
              </a:lnSpc>
              <a:spcAft>
                <a:spcPts val="600"/>
              </a:spcAft>
            </a:pPr>
            <a:fld id="{57C5A21D-B9FA-4F51-81A6-6BFE03C7A4D4}" type="slidenum">
              <a:rPr lang="en-DE" smtClean="0"/>
              <a:pPr>
                <a:lnSpc>
                  <a:spcPct val="90000"/>
                </a:lnSpc>
                <a:spcAft>
                  <a:spcPts val="600"/>
                </a:spcAft>
              </a:pPr>
              <a:t>6</a:t>
            </a:fld>
            <a:endParaRPr lang="en-DE"/>
          </a:p>
        </p:txBody>
      </p:sp>
      <p:pic>
        <p:nvPicPr>
          <p:cNvPr id="10" name="Picture 2" descr="The Best Android Games for 2022 | PCMag">
            <a:extLst>
              <a:ext uri="{FF2B5EF4-FFF2-40B4-BE49-F238E27FC236}">
                <a16:creationId xmlns:a16="http://schemas.microsoft.com/office/drawing/2014/main" id="{B12E2E09-5824-4DDB-9337-2A0D581926A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bwMode="auto">
          <a:xfrm>
            <a:off x="5633157" y="1961469"/>
            <a:ext cx="5209989" cy="2935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525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758EC8D-68D1-4138-B719-BE00C78AD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0"/>
            <a:ext cx="122072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14579E4-5B5F-42C9-B08F-A904C81B1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2556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F19063-F425-449C-A837-4D8639FB41A8}"/>
              </a:ext>
            </a:extLst>
          </p:cNvPr>
          <p:cNvSpPr>
            <a:spLocks noGrp="1"/>
          </p:cNvSpPr>
          <p:nvPr>
            <p:ph type="title"/>
          </p:nvPr>
        </p:nvSpPr>
        <p:spPr>
          <a:xfrm rot="16200000">
            <a:off x="-1322903" y="2514944"/>
            <a:ext cx="5054600" cy="1955108"/>
          </a:xfrm>
        </p:spPr>
        <p:txBody>
          <a:bodyPr anchor="b">
            <a:normAutofit/>
          </a:bodyPr>
          <a:lstStyle/>
          <a:p>
            <a:pPr algn="r"/>
            <a:r>
              <a:rPr lang="de-DE">
                <a:solidFill>
                  <a:srgbClr val="FFFFFF"/>
                </a:solidFill>
              </a:rPr>
              <a:t>Revised Expectation</a:t>
            </a:r>
            <a:endParaRPr lang="en-DE" dirty="0">
              <a:solidFill>
                <a:srgbClr val="FFFFFF"/>
              </a:solidFill>
            </a:endParaRPr>
          </a:p>
        </p:txBody>
      </p:sp>
      <p:sp>
        <p:nvSpPr>
          <p:cNvPr id="3" name="Content Placeholder 2">
            <a:extLst>
              <a:ext uri="{FF2B5EF4-FFF2-40B4-BE49-F238E27FC236}">
                <a16:creationId xmlns:a16="http://schemas.microsoft.com/office/drawing/2014/main" id="{D90CA987-67F0-4088-888D-5228E13DA984}"/>
              </a:ext>
            </a:extLst>
          </p:cNvPr>
          <p:cNvSpPr>
            <a:spLocks noGrp="1"/>
          </p:cNvSpPr>
          <p:nvPr>
            <p:ph idx="1"/>
          </p:nvPr>
        </p:nvSpPr>
        <p:spPr>
          <a:xfrm>
            <a:off x="3102654" y="965199"/>
            <a:ext cx="6670520" cy="5207002"/>
          </a:xfrm>
          <a:noFill/>
        </p:spPr>
        <p:txBody>
          <a:bodyPr anchor="t">
            <a:normAutofit/>
          </a:bodyPr>
          <a:lstStyle/>
          <a:p>
            <a:r>
              <a:rPr lang="de-DE" dirty="0"/>
              <a:t>The findings challenge our current expectation, so we need to revise our understanding of Game Co‘s business.</a:t>
            </a:r>
          </a:p>
          <a:p>
            <a:r>
              <a:rPr lang="de-DE" dirty="0"/>
              <a:t>Sales of various regional markets is not constant. Infact numbers are declining and observed shift in the markets.</a:t>
            </a:r>
          </a:p>
          <a:p>
            <a:r>
              <a:rPr lang="de-DE" dirty="0"/>
              <a:t>Since 2000, Market share of NA remained highest globally but it is decreasing. However market share of EU is gradually peaking and overtook NA in 2015 and became market leader. JP market grew too.</a:t>
            </a:r>
          </a:p>
          <a:p>
            <a:endParaRPr lang="de-DE" dirty="0"/>
          </a:p>
          <a:p>
            <a:endParaRPr lang="de-DE" sz="2400" dirty="0"/>
          </a:p>
          <a:p>
            <a:endParaRPr lang="en-DE" sz="2400" dirty="0"/>
          </a:p>
        </p:txBody>
      </p:sp>
      <p:sp>
        <p:nvSpPr>
          <p:cNvPr id="20" name="Rectangle 19">
            <a:extLst>
              <a:ext uri="{FF2B5EF4-FFF2-40B4-BE49-F238E27FC236}">
                <a16:creationId xmlns:a16="http://schemas.microsoft.com/office/drawing/2014/main" id="{B41BF6CF-E1B8-4EE2-9AE1-86A58DAFD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EDC5343B-5E35-4863-8151-817F7F7A1D09}"/>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57C5A21D-B9FA-4F51-81A6-6BFE03C7A4D4}" type="slidenum">
              <a:rPr lang="en-DE" smtClean="0">
                <a:solidFill>
                  <a:schemeClr val="bg1">
                    <a:alpha val="70000"/>
                  </a:schemeClr>
                </a:solidFill>
              </a:rPr>
              <a:pPr>
                <a:lnSpc>
                  <a:spcPct val="90000"/>
                </a:lnSpc>
                <a:spcAft>
                  <a:spcPts val="600"/>
                </a:spcAft>
              </a:pPr>
              <a:t>7</a:t>
            </a:fld>
            <a:endParaRPr lang="en-DE">
              <a:solidFill>
                <a:schemeClr val="bg1">
                  <a:alpha val="70000"/>
                </a:schemeClr>
              </a:solidFill>
            </a:endParaRPr>
          </a:p>
        </p:txBody>
      </p:sp>
    </p:spTree>
    <p:extLst>
      <p:ext uri="{BB962C8B-B14F-4D97-AF65-F5344CB8AC3E}">
        <p14:creationId xmlns:p14="http://schemas.microsoft.com/office/powerpoint/2010/main" val="3832909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58EC8D-68D1-4138-B719-BE00C78AD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0"/>
            <a:ext cx="122072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14579E4-5B5F-42C9-B08F-A904C81B1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2556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AEC51-59FF-46F7-A426-143D9C3B631E}"/>
              </a:ext>
            </a:extLst>
          </p:cNvPr>
          <p:cNvSpPr>
            <a:spLocks noGrp="1"/>
          </p:cNvSpPr>
          <p:nvPr>
            <p:ph type="title"/>
          </p:nvPr>
        </p:nvSpPr>
        <p:spPr>
          <a:xfrm rot="16200000">
            <a:off x="-1322904" y="2514944"/>
            <a:ext cx="5054601" cy="1955108"/>
          </a:xfrm>
        </p:spPr>
        <p:txBody>
          <a:bodyPr anchor="b">
            <a:normAutofit/>
          </a:bodyPr>
          <a:lstStyle/>
          <a:p>
            <a:pPr algn="r"/>
            <a:r>
              <a:rPr lang="de-DE" dirty="0">
                <a:solidFill>
                  <a:srgbClr val="FFFFFF"/>
                </a:solidFill>
              </a:rPr>
              <a:t>Summary</a:t>
            </a:r>
            <a:endParaRPr lang="en-DE" dirty="0">
              <a:solidFill>
                <a:srgbClr val="FFFFFF"/>
              </a:solidFill>
            </a:endParaRPr>
          </a:p>
        </p:txBody>
      </p:sp>
      <p:sp>
        <p:nvSpPr>
          <p:cNvPr id="3" name="Content Placeholder 2">
            <a:extLst>
              <a:ext uri="{FF2B5EF4-FFF2-40B4-BE49-F238E27FC236}">
                <a16:creationId xmlns:a16="http://schemas.microsoft.com/office/drawing/2014/main" id="{B30EEF51-4146-4D1E-B15A-13AE6D9C37FF}"/>
              </a:ext>
            </a:extLst>
          </p:cNvPr>
          <p:cNvSpPr>
            <a:spLocks noGrp="1"/>
          </p:cNvSpPr>
          <p:nvPr>
            <p:ph idx="1"/>
          </p:nvPr>
        </p:nvSpPr>
        <p:spPr>
          <a:xfrm>
            <a:off x="3102654" y="965199"/>
            <a:ext cx="6670520" cy="5207002"/>
          </a:xfrm>
          <a:noFill/>
        </p:spPr>
        <p:txBody>
          <a:bodyPr anchor="t">
            <a:normAutofit/>
          </a:bodyPr>
          <a:lstStyle/>
          <a:p>
            <a:r>
              <a:rPr lang="de-DE" dirty="0"/>
              <a:t>Game Co‘s global sales declining and sales of various geographic regions have not stayed the same. Regional market is shifting.</a:t>
            </a:r>
          </a:p>
          <a:p>
            <a:r>
              <a:rPr lang="de-DE" dirty="0"/>
              <a:t>EU market is growing steadily and overtook NA in 2015, captured 39% market share for the first time. JP market has potential for growth again.</a:t>
            </a:r>
          </a:p>
          <a:p>
            <a:r>
              <a:rPr lang="de-DE" dirty="0"/>
              <a:t>NA market is continuosly declining and need to investigate further for the reasons.</a:t>
            </a:r>
          </a:p>
          <a:p>
            <a:r>
              <a:rPr lang="de-DE" dirty="0"/>
              <a:t>EU market looks attractive for the future. Game Co needs to redistribute marketing budget for this region.</a:t>
            </a:r>
          </a:p>
          <a:p>
            <a:pPr marL="0" indent="0">
              <a:buNone/>
            </a:pPr>
            <a:endParaRPr lang="de-DE" sz="2400" dirty="0"/>
          </a:p>
          <a:p>
            <a:endParaRPr lang="en-DE" sz="2400" dirty="0"/>
          </a:p>
        </p:txBody>
      </p:sp>
      <p:sp>
        <p:nvSpPr>
          <p:cNvPr id="13" name="Rectangle 12">
            <a:extLst>
              <a:ext uri="{FF2B5EF4-FFF2-40B4-BE49-F238E27FC236}">
                <a16:creationId xmlns:a16="http://schemas.microsoft.com/office/drawing/2014/main" id="{B41BF6CF-E1B8-4EE2-9AE1-86A58DAFD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832A1026-7B6C-41C7-85A1-29A5913236D3}"/>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57C5A21D-B9FA-4F51-81A6-6BFE03C7A4D4}" type="slidenum">
              <a:rPr lang="en-DE">
                <a:solidFill>
                  <a:schemeClr val="bg1">
                    <a:alpha val="70000"/>
                  </a:schemeClr>
                </a:solidFill>
              </a:rPr>
              <a:pPr>
                <a:lnSpc>
                  <a:spcPct val="90000"/>
                </a:lnSpc>
                <a:spcAft>
                  <a:spcPts val="600"/>
                </a:spcAft>
              </a:pPr>
              <a:t>8</a:t>
            </a:fld>
            <a:endParaRPr lang="en-DE">
              <a:solidFill>
                <a:schemeClr val="bg1">
                  <a:alpha val="70000"/>
                </a:schemeClr>
              </a:solidFill>
            </a:endParaRPr>
          </a:p>
        </p:txBody>
      </p:sp>
    </p:spTree>
    <p:extLst>
      <p:ext uri="{BB962C8B-B14F-4D97-AF65-F5344CB8AC3E}">
        <p14:creationId xmlns:p14="http://schemas.microsoft.com/office/powerpoint/2010/main" val="2287731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4CFB4D4-CFF3-4172-AB21-A2B3D1223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404" y="0"/>
            <a:ext cx="375818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43709B-2292-453C-819B-B9E24ADD97C8}"/>
              </a:ext>
            </a:extLst>
          </p:cNvPr>
          <p:cNvSpPr>
            <a:spLocks noGrp="1"/>
          </p:cNvSpPr>
          <p:nvPr>
            <p:ph type="title"/>
          </p:nvPr>
        </p:nvSpPr>
        <p:spPr>
          <a:xfrm>
            <a:off x="7697755" y="866226"/>
            <a:ext cx="3595085" cy="5960411"/>
          </a:xfrm>
        </p:spPr>
        <p:txBody>
          <a:bodyPr anchor="ctr">
            <a:normAutofit fontScale="90000"/>
          </a:bodyPr>
          <a:lstStyle/>
          <a:p>
            <a:r>
              <a:rPr lang="en-US" sz="2000" dirty="0">
                <a:solidFill>
                  <a:srgbClr val="FFFFFF"/>
                </a:solidFill>
              </a:rPr>
              <a:t>Since 2000,</a:t>
            </a:r>
            <a:br>
              <a:rPr lang="en-US" sz="2000" dirty="0">
                <a:solidFill>
                  <a:srgbClr val="FFFFFF"/>
                </a:solidFill>
              </a:rPr>
            </a:br>
            <a:br>
              <a:rPr lang="en-US" sz="2000" dirty="0">
                <a:solidFill>
                  <a:srgbClr val="FFFFFF"/>
                </a:solidFill>
              </a:rPr>
            </a:br>
            <a:r>
              <a:rPr lang="en-US" sz="2000" dirty="0">
                <a:solidFill>
                  <a:srgbClr val="FFFFFF"/>
                </a:solidFill>
              </a:rPr>
              <a:t>Games produced are double than </a:t>
            </a:r>
            <a:br>
              <a:rPr lang="en-US" sz="2000" dirty="0">
                <a:solidFill>
                  <a:srgbClr val="FFFFFF"/>
                </a:solidFill>
              </a:rPr>
            </a:br>
            <a:r>
              <a:rPr lang="en-US" sz="2000" dirty="0">
                <a:solidFill>
                  <a:srgbClr val="FFFFFF"/>
                </a:solidFill>
              </a:rPr>
              <a:t>the Games sold.</a:t>
            </a:r>
            <a:br>
              <a:rPr lang="en-US" sz="2000" dirty="0">
                <a:solidFill>
                  <a:srgbClr val="FFFFFF"/>
                </a:solidFill>
              </a:rPr>
            </a:br>
            <a:br>
              <a:rPr lang="en-US" sz="2000" dirty="0">
                <a:solidFill>
                  <a:srgbClr val="FFFFFF"/>
                </a:solidFill>
              </a:rPr>
            </a:br>
            <a:r>
              <a:rPr lang="en-US" sz="2000" dirty="0">
                <a:solidFill>
                  <a:srgbClr val="FFFFFF"/>
                </a:solidFill>
              </a:rPr>
              <a:t>In order to allocate marketing </a:t>
            </a:r>
            <a:br>
              <a:rPr lang="en-US" sz="2000" dirty="0">
                <a:solidFill>
                  <a:srgbClr val="FFFFFF"/>
                </a:solidFill>
              </a:rPr>
            </a:br>
            <a:r>
              <a:rPr lang="en-US" sz="2000" dirty="0">
                <a:solidFill>
                  <a:srgbClr val="FFFFFF"/>
                </a:solidFill>
              </a:rPr>
              <a:t>budget efficiently by Region,</a:t>
            </a:r>
            <a:br>
              <a:rPr lang="en-US" sz="2000" dirty="0">
                <a:solidFill>
                  <a:srgbClr val="FFFFFF"/>
                </a:solidFill>
              </a:rPr>
            </a:br>
            <a:br>
              <a:rPr lang="en-US" sz="2000" dirty="0">
                <a:solidFill>
                  <a:srgbClr val="FFFFFF"/>
                </a:solidFill>
              </a:rPr>
            </a:br>
            <a:r>
              <a:rPr lang="en-US" sz="2000" dirty="0">
                <a:solidFill>
                  <a:srgbClr val="FFFFFF"/>
                </a:solidFill>
              </a:rPr>
              <a:t>1. Focus on popular Genre,</a:t>
            </a:r>
            <a:br>
              <a:rPr lang="en-US" sz="2000" dirty="0">
                <a:solidFill>
                  <a:srgbClr val="FFFFFF"/>
                </a:solidFill>
              </a:rPr>
            </a:br>
            <a:r>
              <a:rPr lang="en-US" sz="2000" dirty="0">
                <a:solidFill>
                  <a:srgbClr val="FFFFFF"/>
                </a:solidFill>
              </a:rPr>
              <a:t>2. Top Publishers,</a:t>
            </a:r>
            <a:br>
              <a:rPr lang="en-US" sz="2000" dirty="0">
                <a:solidFill>
                  <a:srgbClr val="FFFFFF"/>
                </a:solidFill>
              </a:rPr>
            </a:br>
            <a:r>
              <a:rPr lang="en-US" sz="2000" dirty="0">
                <a:solidFill>
                  <a:srgbClr val="FFFFFF"/>
                </a:solidFill>
              </a:rPr>
              <a:t>3. Platforms on which many      </a:t>
            </a:r>
            <a:br>
              <a:rPr lang="en-US" sz="2000" dirty="0">
                <a:solidFill>
                  <a:srgbClr val="FFFFFF"/>
                </a:solidFill>
              </a:rPr>
            </a:br>
            <a:r>
              <a:rPr lang="en-US" sz="2000" dirty="0">
                <a:solidFill>
                  <a:srgbClr val="FFFFFF"/>
                </a:solidFill>
              </a:rPr>
              <a:t>games are playable </a:t>
            </a:r>
            <a:br>
              <a:rPr lang="en-US" sz="2000" dirty="0">
                <a:solidFill>
                  <a:srgbClr val="FFFFFF"/>
                </a:solidFill>
              </a:rPr>
            </a:br>
            <a:br>
              <a:rPr lang="en-US" sz="2000" dirty="0">
                <a:solidFill>
                  <a:srgbClr val="FFFFFF"/>
                </a:solidFill>
              </a:rPr>
            </a:br>
            <a:r>
              <a:rPr lang="en-US" sz="2000" dirty="0">
                <a:solidFill>
                  <a:srgbClr val="FFFFFF"/>
                </a:solidFill>
              </a:rPr>
              <a:t>and Discontinue the least </a:t>
            </a:r>
            <a:br>
              <a:rPr lang="en-US" sz="2000" dirty="0">
                <a:solidFill>
                  <a:srgbClr val="FFFFFF"/>
                </a:solidFill>
              </a:rPr>
            </a:br>
            <a:r>
              <a:rPr lang="en-US" sz="2000" dirty="0">
                <a:solidFill>
                  <a:srgbClr val="FFFFFF"/>
                </a:solidFill>
              </a:rPr>
              <a:t>selling games.</a:t>
            </a:r>
            <a:br>
              <a:rPr lang="en-US" sz="2000" dirty="0">
                <a:solidFill>
                  <a:srgbClr val="FFFFFF"/>
                </a:solidFill>
              </a:rPr>
            </a:br>
            <a:br>
              <a:rPr lang="en-US" sz="2000" dirty="0">
                <a:solidFill>
                  <a:srgbClr val="FFFFFF"/>
                </a:solidFill>
              </a:rPr>
            </a:br>
            <a:r>
              <a:rPr lang="en-US" sz="2000" dirty="0">
                <a:solidFill>
                  <a:srgbClr val="FFFFFF"/>
                </a:solidFill>
              </a:rPr>
              <a:t>EU market is attractive and dominant, need to shift marketing budget to this market. </a:t>
            </a:r>
            <a:br>
              <a:rPr lang="en-US" sz="2000" dirty="0">
                <a:solidFill>
                  <a:srgbClr val="FFFFFF"/>
                </a:solidFill>
              </a:rPr>
            </a:br>
            <a:br>
              <a:rPr lang="en-US" sz="2000" dirty="0">
                <a:solidFill>
                  <a:srgbClr val="FFFFFF"/>
                </a:solidFill>
              </a:rPr>
            </a:br>
            <a:r>
              <a:rPr lang="en-US" sz="2000" dirty="0">
                <a:solidFill>
                  <a:srgbClr val="FFFFFF"/>
                </a:solidFill>
              </a:rPr>
              <a:t>Focus JP because it has potential for the growth</a:t>
            </a:r>
            <a:r>
              <a:rPr lang="en-US" sz="1800" dirty="0">
                <a:solidFill>
                  <a:srgbClr val="FFFFFF"/>
                </a:solidFill>
              </a:rPr>
              <a:t>.</a:t>
            </a:r>
            <a:br>
              <a:rPr lang="en-US" sz="1400" dirty="0">
                <a:solidFill>
                  <a:srgbClr val="FFFFFF"/>
                </a:solidFill>
              </a:rPr>
            </a:br>
            <a:br>
              <a:rPr lang="en-US" sz="1400" dirty="0">
                <a:solidFill>
                  <a:srgbClr val="FFFFFF"/>
                </a:solidFill>
              </a:rPr>
            </a:br>
            <a:br>
              <a:rPr lang="en-US" sz="1400" dirty="0">
                <a:solidFill>
                  <a:srgbClr val="FFFFFF"/>
                </a:solidFill>
              </a:rPr>
            </a:br>
            <a:br>
              <a:rPr lang="en-US" sz="1400" dirty="0">
                <a:solidFill>
                  <a:srgbClr val="FFFFFF"/>
                </a:solidFill>
              </a:rPr>
            </a:br>
            <a:endParaRPr lang="en-DE" sz="1400" dirty="0">
              <a:solidFill>
                <a:srgbClr val="FFFFFF"/>
              </a:solidFill>
            </a:endParaRPr>
          </a:p>
        </p:txBody>
      </p:sp>
      <p:sp>
        <p:nvSpPr>
          <p:cNvPr id="4" name="Slide Number Placeholder 3">
            <a:extLst>
              <a:ext uri="{FF2B5EF4-FFF2-40B4-BE49-F238E27FC236}">
                <a16:creationId xmlns:a16="http://schemas.microsoft.com/office/drawing/2014/main" id="{FC2DF1DE-F1C9-4190-B03F-E2B177E0A462}"/>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57C5A21D-B9FA-4F51-81A6-6BFE03C7A4D4}" type="slidenum">
              <a:rPr lang="en-DE"/>
              <a:pPr>
                <a:lnSpc>
                  <a:spcPct val="90000"/>
                </a:lnSpc>
                <a:spcAft>
                  <a:spcPts val="600"/>
                </a:spcAft>
              </a:pPr>
              <a:t>9</a:t>
            </a:fld>
            <a:endParaRPr lang="en-DE"/>
          </a:p>
        </p:txBody>
      </p:sp>
      <p:graphicFrame>
        <p:nvGraphicFramePr>
          <p:cNvPr id="9" name="Content Placeholder 3">
            <a:extLst>
              <a:ext uri="{FF2B5EF4-FFF2-40B4-BE49-F238E27FC236}">
                <a16:creationId xmlns:a16="http://schemas.microsoft.com/office/drawing/2014/main" id="{065FF7FB-CAE7-4B38-91B6-CBC4D6AD3C6D}"/>
              </a:ext>
            </a:extLst>
          </p:cNvPr>
          <p:cNvGraphicFramePr>
            <a:graphicFrameLocks noGrp="1"/>
          </p:cNvGraphicFramePr>
          <p:nvPr>
            <p:ph idx="1"/>
            <p:extLst>
              <p:ext uri="{D42A27DB-BD31-4B8C-83A1-F6EECF244321}">
                <p14:modId xmlns:p14="http://schemas.microsoft.com/office/powerpoint/2010/main" val="4100967773"/>
              </p:ext>
            </p:extLst>
          </p:nvPr>
        </p:nvGraphicFramePr>
        <p:xfrm>
          <a:off x="161544" y="1838324"/>
          <a:ext cx="8144255" cy="4105275"/>
        </p:xfrm>
        <a:graphic>
          <a:graphicData uri="http://schemas.openxmlformats.org/drawingml/2006/chart">
            <c:chart xmlns:c="http://schemas.openxmlformats.org/drawingml/2006/chart" xmlns:r="http://schemas.openxmlformats.org/officeDocument/2006/relationships" r:id="rId2"/>
          </a:graphicData>
        </a:graphic>
      </p:graphicFrame>
      <p:sp>
        <p:nvSpPr>
          <p:cNvPr id="16" name="TextBox 15">
            <a:extLst>
              <a:ext uri="{FF2B5EF4-FFF2-40B4-BE49-F238E27FC236}">
                <a16:creationId xmlns:a16="http://schemas.microsoft.com/office/drawing/2014/main" id="{47CE16D4-4DB6-4BB2-8172-ED9396F1C661}"/>
              </a:ext>
            </a:extLst>
          </p:cNvPr>
          <p:cNvSpPr txBox="1"/>
          <p:nvPr/>
        </p:nvSpPr>
        <p:spPr>
          <a:xfrm>
            <a:off x="1219739" y="481506"/>
            <a:ext cx="6143624" cy="769441"/>
          </a:xfrm>
          <a:prstGeom prst="rect">
            <a:avLst/>
          </a:prstGeom>
          <a:noFill/>
        </p:spPr>
        <p:txBody>
          <a:bodyPr wrap="square">
            <a:spAutoFit/>
          </a:bodyPr>
          <a:lstStyle/>
          <a:p>
            <a:pPr algn="ctr"/>
            <a:r>
              <a:rPr lang="de-DE" sz="4400" dirty="0"/>
              <a:t>Recommendations</a:t>
            </a:r>
            <a:endParaRPr lang="en-DE" sz="4400" dirty="0"/>
          </a:p>
        </p:txBody>
      </p:sp>
    </p:spTree>
    <p:extLst>
      <p:ext uri="{BB962C8B-B14F-4D97-AF65-F5344CB8AC3E}">
        <p14:creationId xmlns:p14="http://schemas.microsoft.com/office/powerpoint/2010/main" val="14049862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4162&quot;&gt;&lt;version val=&quot;2713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THINKCELLUNDODONOTDELETE" val="0"/>
</p:tagLst>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1159</TotalTime>
  <Words>703</Words>
  <Application>Microsoft Office PowerPoint</Application>
  <PresentationFormat>Widescreen</PresentationFormat>
  <Paragraphs>82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Wingdings 2</vt:lpstr>
      <vt:lpstr>Avenir Next</vt:lpstr>
      <vt:lpstr>Century Schoolbook</vt:lpstr>
      <vt:lpstr>Arial</vt:lpstr>
      <vt:lpstr>View</vt:lpstr>
      <vt:lpstr> Game Co</vt:lpstr>
      <vt:lpstr>Agenda</vt:lpstr>
      <vt:lpstr>Current Expectation</vt:lpstr>
      <vt:lpstr>Market Behaviour (1980-2016)</vt:lpstr>
      <vt:lpstr>Market is Shifting     In 2016,  Market share of NA  declines by 7 % vs 2015.  EU market share gains by 1 % and surpasses NA in 2016. EU is dominating the game market for the first time.  Market Share of JP increased by 6%.   </vt:lpstr>
      <vt:lpstr>Findings</vt:lpstr>
      <vt:lpstr>Revised Expectation</vt:lpstr>
      <vt:lpstr>Summary</vt:lpstr>
      <vt:lpstr>Since 2000,  Games produced are double than  the Games sold.  In order to allocate marketing  budget efficiently by Region,  1. Focus on popular Genre, 2. Top Publishers, 3. Platforms on which many       games are playable   and Discontinue the least  selling games.  EU market is attractive and dominant, need to shift marketing budget to this market.   Focus JP because it has potential for the growth.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Ashika Patel</dc:creator>
  <cp:lastModifiedBy>Ashika Patel</cp:lastModifiedBy>
  <cp:revision>20</cp:revision>
  <dcterms:created xsi:type="dcterms:W3CDTF">2022-03-04T15:27:23Z</dcterms:created>
  <dcterms:modified xsi:type="dcterms:W3CDTF">2023-01-12T21:09:59Z</dcterms:modified>
</cp:coreProperties>
</file>